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7" r:id="rId1"/>
  </p:sldMasterIdLst>
  <p:sldIdLst>
    <p:sldId id="261" r:id="rId2"/>
    <p:sldId id="262" r:id="rId3"/>
    <p:sldId id="290" r:id="rId4"/>
    <p:sldId id="264" r:id="rId5"/>
    <p:sldId id="263" r:id="rId6"/>
    <p:sldId id="268" r:id="rId7"/>
    <p:sldId id="269" r:id="rId8"/>
    <p:sldId id="265" r:id="rId9"/>
    <p:sldId id="266" r:id="rId10"/>
    <p:sldId id="270" r:id="rId11"/>
    <p:sldId id="271" r:id="rId12"/>
    <p:sldId id="272" r:id="rId13"/>
    <p:sldId id="289" r:id="rId14"/>
    <p:sldId id="273" r:id="rId15"/>
    <p:sldId id="274" r:id="rId16"/>
    <p:sldId id="275" r:id="rId17"/>
    <p:sldId id="287" r:id="rId18"/>
    <p:sldId id="276" r:id="rId19"/>
    <p:sldId id="277" r:id="rId20"/>
    <p:sldId id="278" r:id="rId21"/>
    <p:sldId id="279" r:id="rId22"/>
    <p:sldId id="282" r:id="rId23"/>
    <p:sldId id="283" r:id="rId24"/>
    <p:sldId id="284" r:id="rId25"/>
    <p:sldId id="285" r:id="rId26"/>
    <p:sldId id="28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0F958176-3D05-0B41-A239-C2E284D938DF}">
          <p14:sldIdLst>
            <p14:sldId id="261"/>
            <p14:sldId id="262"/>
            <p14:sldId id="290"/>
            <p14:sldId id="264"/>
            <p14:sldId id="263"/>
            <p14:sldId id="268"/>
            <p14:sldId id="269"/>
            <p14:sldId id="265"/>
            <p14:sldId id="266"/>
            <p14:sldId id="270"/>
            <p14:sldId id="271"/>
            <p14:sldId id="272"/>
            <p14:sldId id="289"/>
            <p14:sldId id="273"/>
            <p14:sldId id="274"/>
            <p14:sldId id="275"/>
            <p14:sldId id="287"/>
            <p14:sldId id="276"/>
            <p14:sldId id="277"/>
            <p14:sldId id="278"/>
            <p14:sldId id="279"/>
            <p14:sldId id="282"/>
            <p14:sldId id="283"/>
            <p14:sldId id="284"/>
            <p14:sldId id="285"/>
            <p14:sldId id="288"/>
            <p14:sldId id="2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729" autoAdjust="0"/>
  </p:normalViewPr>
  <p:slideViewPr>
    <p:cSldViewPr snapToGrid="0" snapToObjects="1">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tr-TR"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28E80666-FB37-4B36-9149-507F3B0178E3}" type="datetimeFigureOut">
              <a:rPr lang="en-US" smtClean="0"/>
              <a:pPr/>
              <a:t>5/17/2017</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tr-TR"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40D7FCD9-7699-43D6-8D62-436E2DD234FF}" type="datetime1">
              <a:rPr lang="en-US" smtClean="0"/>
              <a:pPr/>
              <a:t>5/17/2017</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AC5B1FEA-406A-7749-A5C3-DDCB5F67A4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tr-TR" smtClean="0"/>
              <a:t>Click to edit Master title style</a:t>
            </a:r>
            <a:endParaRPr/>
          </a:p>
        </p:txBody>
      </p:sp>
      <p:sp>
        <p:nvSpPr>
          <p:cNvPr id="3" name="Date Placeholder 2"/>
          <p:cNvSpPr>
            <a:spLocks noGrp="1"/>
          </p:cNvSpPr>
          <p:nvPr>
            <p:ph type="dt" sz="half" idx="10"/>
          </p:nvPr>
        </p:nvSpPr>
        <p:spPr/>
        <p:txBody>
          <a:bodyPr/>
          <a:lstStyle/>
          <a:p>
            <a:fld id="{610FC3EB-42FB-4C38-8CAE-7A1293B83421}" type="datetime1">
              <a:rPr lang="en-US" smtClean="0"/>
              <a:pPr/>
              <a:t>5/17/2017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5B1FEA-406A-7749-A5C3-DDCB5F67A4CE}" type="slidenum">
              <a:rPr lang="en-US" smtClean="0"/>
              <a:pPr/>
              <a:t>‹#›</a:t>
            </a:fld>
            <a:endParaRPr lang="en-US" dirty="0"/>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10FC3EB-42FB-4C38-8CAE-7A1293B83421}" type="datetime1">
              <a:rPr lang="en-US" smtClean="0"/>
              <a:pPr/>
              <a:t>5/17/2017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5B1FEA-406A-7749-A5C3-DDCB5F67A4CE}" type="slidenum">
              <a:rPr lang="en-US" smtClean="0"/>
              <a:pPr/>
              <a:t>‹#›</a:t>
            </a:fld>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F7371C1A-CAFA-43FD-A579-55B116A1448A}" type="datetime1">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tr-TR"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FDA1BC03-21BF-4F6B-A3BE-29C937D452B1}" type="datetime1">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F3008867-0964-49C4-9DE5-8FBB189497BC}" type="datetime1">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tr-TR"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610FC3EB-42FB-4C38-8CAE-7A1293B83421}" type="datetime1">
              <a:rPr lang="en-US" smtClean="0"/>
              <a:pPr/>
              <a:t>5/17/2017</a:t>
            </a:fld>
            <a:endParaRPr lang="en-US" dirty="0"/>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dirty="0"/>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tr-TR" smtClean="0"/>
              <a:t>Drag picture to placeholder or click icon to add</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tr-TR"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28E80666-FB37-4B36-9149-507F3B0178E3}" type="datetimeFigureOut">
              <a:rPr lang="en-US" smtClean="0"/>
              <a:pPr/>
              <a:t>5/17/2017</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4151D5B8-D9C5-419F-913D-2186935717ED}" type="datetime1">
              <a:rPr lang="en-US" smtClean="0"/>
              <a:pPr/>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586F952F-F888-4FB8-9CB7-51D5F02FA3C8}" type="datetime1">
              <a:rPr lang="en-US" smtClean="0"/>
              <a:pPr/>
              <a:t>5/17/2017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2188DB32-6162-43C0-9325-230E0A9B0177}" type="datetime1">
              <a:rPr lang="en-US" smtClean="0"/>
              <a:pPr/>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AF219B57-0E9E-4DE4-A7F5-9A169EF1CEE0}" type="datetime1">
              <a:rPr lang="en-US" smtClean="0"/>
              <a:pPr/>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tr-TR"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74F8F86C-0F1B-4333-B99B-B3B2B1F87225}" type="datetime1">
              <a:rPr lang="en-US" smtClean="0"/>
              <a:pPr/>
              <a:t>5/17/2017</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AC5B1FEA-406A-7749-A5C3-DDCB5F67A4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tr-TR"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610FC3EB-42FB-4C38-8CAE-7A1293B83421}" type="datetime1">
              <a:rPr lang="en-US" smtClean="0"/>
              <a:pPr/>
              <a:t>5/17/2017</a:t>
            </a:fld>
            <a:endParaRPr lang="en-US" dirty="0"/>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dirty="0"/>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AC5B1FEA-406A-7749-A5C3-DDCB5F67A4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 id="2147483980" r:id="rId13"/>
    <p:sldLayoutId id="2147483981" r:id="rId14"/>
  </p:sldLayoutIdLst>
  <p:hf sldNum="0" hdr="0" ftr="0" dt="0"/>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2.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3360" y="3973696"/>
            <a:ext cx="5883630" cy="682279"/>
          </a:xfrm>
        </p:spPr>
        <p:txBody>
          <a:bodyPr>
            <a:normAutofit/>
          </a:bodyPr>
          <a:lstStyle/>
          <a:p>
            <a:r>
              <a:rPr lang="en-US" sz="2400" dirty="0" smtClean="0"/>
              <a:t>ÇOCUKLARDA ZAMAN YÖNETİMİ</a:t>
            </a:r>
            <a:endParaRPr lang="en-US" sz="2400" dirty="0"/>
          </a:p>
        </p:txBody>
      </p:sp>
      <p:pic>
        <p:nvPicPr>
          <p:cNvPr id="4" name="Picture 3" descr="yuvarehberi_2322.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76495" y="3503960"/>
            <a:ext cx="1453580" cy="2351652"/>
          </a:xfrm>
          <a:prstGeom prst="rect">
            <a:avLst/>
          </a:prstGeom>
        </p:spPr>
      </p:pic>
    </p:spTree>
    <p:extLst>
      <p:ext uri="{BB962C8B-B14F-4D97-AF65-F5344CB8AC3E}">
        <p14:creationId xmlns="" xmlns:p14="http://schemas.microsoft.com/office/powerpoint/2010/main" val="3065932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8080" y="981719"/>
            <a:ext cx="7015237" cy="3408112"/>
          </a:xfrm>
          <a:prstGeom prst="rect">
            <a:avLst/>
          </a:prstGeom>
        </p:spPr>
        <p:txBody>
          <a:bodyPr wrap="square">
            <a:spAutoFit/>
          </a:bodyPr>
          <a:lstStyle/>
          <a:p>
            <a:pPr algn="ctr">
              <a:lnSpc>
                <a:spcPct val="140000"/>
              </a:lnSpc>
            </a:pPr>
            <a:r>
              <a:rPr lang="en-US" sz="2800" dirty="0" err="1" smtClean="0">
                <a:solidFill>
                  <a:schemeClr val="bg1"/>
                </a:solidFill>
              </a:rPr>
              <a:t>Çocuğunuzun</a:t>
            </a:r>
            <a:r>
              <a:rPr lang="en-US" sz="2800" dirty="0" smtClean="0">
                <a:solidFill>
                  <a:schemeClr val="bg1"/>
                </a:solidFill>
              </a:rPr>
              <a:t> </a:t>
            </a:r>
            <a:r>
              <a:rPr lang="en-US" sz="2800" dirty="0" err="1">
                <a:solidFill>
                  <a:schemeClr val="bg1"/>
                </a:solidFill>
              </a:rPr>
              <a:t>randevu</a:t>
            </a:r>
            <a:r>
              <a:rPr lang="en-US" sz="2800" dirty="0">
                <a:solidFill>
                  <a:schemeClr val="bg1"/>
                </a:solidFill>
              </a:rPr>
              <a:t> </a:t>
            </a:r>
            <a:r>
              <a:rPr lang="en-US" sz="2800" dirty="0" err="1">
                <a:solidFill>
                  <a:schemeClr val="bg1"/>
                </a:solidFill>
              </a:rPr>
              <a:t>defterinde</a:t>
            </a:r>
            <a:r>
              <a:rPr lang="en-US" sz="2800" dirty="0">
                <a:solidFill>
                  <a:schemeClr val="bg1"/>
                </a:solidFill>
              </a:rPr>
              <a:t> </a:t>
            </a:r>
            <a:r>
              <a:rPr lang="en-US" sz="2800" dirty="0" err="1">
                <a:solidFill>
                  <a:schemeClr val="bg1"/>
                </a:solidFill>
              </a:rPr>
              <a:t>boşluklar</a:t>
            </a:r>
            <a:r>
              <a:rPr lang="en-US" sz="2800" dirty="0">
                <a:solidFill>
                  <a:schemeClr val="bg1"/>
                </a:solidFill>
              </a:rPr>
              <a:t> </a:t>
            </a:r>
            <a:r>
              <a:rPr lang="en-US" sz="2800" dirty="0" err="1">
                <a:solidFill>
                  <a:schemeClr val="bg1"/>
                </a:solidFill>
              </a:rPr>
              <a:t>keşfedebildiniz</a:t>
            </a:r>
            <a:r>
              <a:rPr lang="en-US" sz="2800" dirty="0">
                <a:solidFill>
                  <a:schemeClr val="bg1"/>
                </a:solidFill>
              </a:rPr>
              <a:t> mi? </a:t>
            </a:r>
            <a:endParaRPr lang="en-US" sz="2800" dirty="0" smtClean="0">
              <a:solidFill>
                <a:schemeClr val="bg1"/>
              </a:solidFill>
            </a:endParaRPr>
          </a:p>
          <a:p>
            <a:pPr algn="ctr">
              <a:lnSpc>
                <a:spcPct val="140000"/>
              </a:lnSpc>
            </a:pPr>
            <a:r>
              <a:rPr lang="en-US" sz="2800" dirty="0" err="1" smtClean="0">
                <a:solidFill>
                  <a:schemeClr val="bg1"/>
                </a:solidFill>
              </a:rPr>
              <a:t>Harika</a:t>
            </a:r>
            <a:r>
              <a:rPr lang="en-US" sz="2800" dirty="0">
                <a:solidFill>
                  <a:schemeClr val="bg1"/>
                </a:solidFill>
              </a:rPr>
              <a:t>! </a:t>
            </a:r>
            <a:r>
              <a:rPr lang="en-US" sz="2800" dirty="0" err="1">
                <a:solidFill>
                  <a:schemeClr val="bg1"/>
                </a:solidFill>
              </a:rPr>
              <a:t>Böylece</a:t>
            </a:r>
            <a:r>
              <a:rPr lang="en-US" sz="2800" dirty="0">
                <a:solidFill>
                  <a:schemeClr val="bg1"/>
                </a:solidFill>
              </a:rPr>
              <a:t> </a:t>
            </a:r>
            <a:r>
              <a:rPr lang="en-US" sz="2800" dirty="0" err="1">
                <a:solidFill>
                  <a:schemeClr val="bg1"/>
                </a:solidFill>
              </a:rPr>
              <a:t>çocuğunuza</a:t>
            </a:r>
            <a:r>
              <a:rPr lang="en-US" sz="2800" dirty="0">
                <a:solidFill>
                  <a:schemeClr val="bg1"/>
                </a:solidFill>
              </a:rPr>
              <a:t> </a:t>
            </a:r>
            <a:r>
              <a:rPr lang="en-US" sz="2800" dirty="0" err="1">
                <a:solidFill>
                  <a:schemeClr val="bg1"/>
                </a:solidFill>
              </a:rPr>
              <a:t>çok</a:t>
            </a:r>
            <a:r>
              <a:rPr lang="en-US" sz="2800" dirty="0">
                <a:solidFill>
                  <a:schemeClr val="bg1"/>
                </a:solidFill>
              </a:rPr>
              <a:t> </a:t>
            </a:r>
            <a:r>
              <a:rPr lang="en-US" sz="2800" dirty="0" err="1">
                <a:solidFill>
                  <a:schemeClr val="bg1"/>
                </a:solidFill>
              </a:rPr>
              <a:t>önemli</a:t>
            </a:r>
            <a:r>
              <a:rPr lang="en-US" sz="2800" dirty="0">
                <a:solidFill>
                  <a:schemeClr val="bg1"/>
                </a:solidFill>
              </a:rPr>
              <a:t> </a:t>
            </a:r>
            <a:r>
              <a:rPr lang="en-US" sz="2800" dirty="0" err="1">
                <a:solidFill>
                  <a:schemeClr val="bg1"/>
                </a:solidFill>
              </a:rPr>
              <a:t>bir</a:t>
            </a:r>
            <a:r>
              <a:rPr lang="en-US" sz="2800" dirty="0">
                <a:solidFill>
                  <a:schemeClr val="bg1"/>
                </a:solidFill>
              </a:rPr>
              <a:t> </a:t>
            </a:r>
            <a:r>
              <a:rPr lang="en-US" sz="2800" dirty="0" err="1">
                <a:solidFill>
                  <a:schemeClr val="bg1"/>
                </a:solidFill>
              </a:rPr>
              <a:t>hediye</a:t>
            </a:r>
            <a:r>
              <a:rPr lang="en-US" sz="2800" dirty="0">
                <a:solidFill>
                  <a:schemeClr val="bg1"/>
                </a:solidFill>
              </a:rPr>
              <a:t> </a:t>
            </a:r>
            <a:r>
              <a:rPr lang="en-US" sz="2800" dirty="0" err="1" smtClean="0">
                <a:solidFill>
                  <a:schemeClr val="bg1"/>
                </a:solidFill>
              </a:rPr>
              <a:t>verdiniz</a:t>
            </a:r>
            <a:r>
              <a:rPr lang="en-US" sz="2800" dirty="0" smtClean="0">
                <a:solidFill>
                  <a:schemeClr val="bg1"/>
                </a:solidFill>
              </a:rPr>
              <a:t>: </a:t>
            </a:r>
            <a:endParaRPr lang="en-US" sz="4400" b="1" dirty="0" smtClean="0">
              <a:solidFill>
                <a:schemeClr val="bg1"/>
              </a:solidFill>
            </a:endParaRPr>
          </a:p>
          <a:p>
            <a:pPr algn="ctr">
              <a:lnSpc>
                <a:spcPct val="140000"/>
              </a:lnSpc>
            </a:pPr>
            <a:r>
              <a:rPr lang="en-US" sz="4400" b="1" dirty="0" err="1" smtClean="0">
                <a:solidFill>
                  <a:schemeClr val="bg1"/>
                </a:solidFill>
              </a:rPr>
              <a:t>Kendisi</a:t>
            </a:r>
            <a:r>
              <a:rPr lang="en-US" sz="4400" b="1" dirty="0" smtClean="0">
                <a:solidFill>
                  <a:schemeClr val="bg1"/>
                </a:solidFill>
              </a:rPr>
              <a:t> </a:t>
            </a:r>
            <a:r>
              <a:rPr lang="en-US" sz="4400" b="1" dirty="0" err="1" smtClean="0">
                <a:solidFill>
                  <a:schemeClr val="bg1"/>
                </a:solidFill>
              </a:rPr>
              <a:t>için</a:t>
            </a:r>
            <a:r>
              <a:rPr lang="en-US" sz="4400" b="1" dirty="0" smtClean="0">
                <a:solidFill>
                  <a:schemeClr val="bg1"/>
                </a:solidFill>
              </a:rPr>
              <a:t> </a:t>
            </a:r>
            <a:r>
              <a:rPr lang="en-US" sz="4400" b="1" dirty="0" err="1">
                <a:solidFill>
                  <a:schemeClr val="bg1"/>
                </a:solidFill>
              </a:rPr>
              <a:t>zaman</a:t>
            </a:r>
            <a:r>
              <a:rPr lang="en-US" sz="3600" b="1" dirty="0"/>
              <a:t>.</a:t>
            </a:r>
          </a:p>
        </p:txBody>
      </p:sp>
      <p:pic>
        <p:nvPicPr>
          <p:cNvPr id="2" name="Picture 1" descr="images-26.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165466" y="4651047"/>
            <a:ext cx="2302413" cy="1650063"/>
          </a:xfrm>
          <a:prstGeom prst="rect">
            <a:avLst/>
          </a:prstGeom>
        </p:spPr>
      </p:pic>
    </p:spTree>
    <p:extLst>
      <p:ext uri="{BB962C8B-B14F-4D97-AF65-F5344CB8AC3E}">
        <p14:creationId xmlns="" xmlns:p14="http://schemas.microsoft.com/office/powerpoint/2010/main" val="1034366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5768" y="887654"/>
            <a:ext cx="7363038" cy="3687163"/>
          </a:xfrm>
          <a:prstGeom prst="rect">
            <a:avLst/>
          </a:prstGeom>
        </p:spPr>
        <p:txBody>
          <a:bodyPr wrap="square">
            <a:spAutoFit/>
          </a:bodyPr>
          <a:lstStyle/>
          <a:p>
            <a:pPr algn="ctr">
              <a:lnSpc>
                <a:spcPct val="140000"/>
              </a:lnSpc>
            </a:pPr>
            <a:r>
              <a:rPr lang="en-US" sz="2400" dirty="0" err="1">
                <a:solidFill>
                  <a:schemeClr val="bg1"/>
                </a:solidFill>
              </a:rPr>
              <a:t>Çocuğunuz</a:t>
            </a:r>
            <a:r>
              <a:rPr lang="en-US" sz="2400" dirty="0">
                <a:solidFill>
                  <a:schemeClr val="bg1"/>
                </a:solidFill>
              </a:rPr>
              <a:t> </a:t>
            </a:r>
            <a:r>
              <a:rPr lang="en-US" sz="2400" dirty="0" err="1">
                <a:solidFill>
                  <a:schemeClr val="bg1"/>
                </a:solidFill>
              </a:rPr>
              <a:t>hayaller</a:t>
            </a:r>
            <a:r>
              <a:rPr lang="en-US" sz="2400" dirty="0">
                <a:solidFill>
                  <a:schemeClr val="bg1"/>
                </a:solidFill>
              </a:rPr>
              <a:t> </a:t>
            </a:r>
            <a:r>
              <a:rPr lang="en-US" sz="2400" dirty="0" err="1">
                <a:solidFill>
                  <a:schemeClr val="bg1"/>
                </a:solidFill>
              </a:rPr>
              <a:t>dünyasında</a:t>
            </a:r>
            <a:r>
              <a:rPr lang="en-US" sz="2400" dirty="0">
                <a:solidFill>
                  <a:schemeClr val="bg1"/>
                </a:solidFill>
              </a:rPr>
              <a:t> </a:t>
            </a:r>
            <a:r>
              <a:rPr lang="en-US" sz="2400" dirty="0" err="1">
                <a:solidFill>
                  <a:schemeClr val="bg1"/>
                </a:solidFill>
              </a:rPr>
              <a:t>yaşayan</a:t>
            </a:r>
            <a:r>
              <a:rPr lang="en-US" sz="2400" dirty="0">
                <a:solidFill>
                  <a:schemeClr val="bg1"/>
                </a:solidFill>
              </a:rPr>
              <a:t> </a:t>
            </a:r>
            <a:r>
              <a:rPr lang="en-US" sz="2400" dirty="0" err="1">
                <a:solidFill>
                  <a:schemeClr val="bg1"/>
                </a:solidFill>
              </a:rPr>
              <a:t>yavaş</a:t>
            </a:r>
            <a:r>
              <a:rPr lang="en-US" sz="2400" dirty="0">
                <a:solidFill>
                  <a:schemeClr val="bg1"/>
                </a:solidFill>
              </a:rPr>
              <a:t> </a:t>
            </a:r>
            <a:r>
              <a:rPr lang="en-US" sz="2400" dirty="0" err="1">
                <a:solidFill>
                  <a:schemeClr val="bg1"/>
                </a:solidFill>
              </a:rPr>
              <a:t>bir</a:t>
            </a:r>
            <a:r>
              <a:rPr lang="en-US" sz="2400" dirty="0">
                <a:solidFill>
                  <a:schemeClr val="bg1"/>
                </a:solidFill>
              </a:rPr>
              <a:t> </a:t>
            </a:r>
            <a:r>
              <a:rPr lang="en-US" sz="2400" dirty="0" err="1">
                <a:solidFill>
                  <a:schemeClr val="bg1"/>
                </a:solidFill>
              </a:rPr>
              <a:t>çocuk</a:t>
            </a:r>
            <a:r>
              <a:rPr lang="en-US" sz="2400" dirty="0">
                <a:solidFill>
                  <a:schemeClr val="bg1"/>
                </a:solidFill>
              </a:rPr>
              <a:t> mu? Bu </a:t>
            </a:r>
            <a:r>
              <a:rPr lang="en-US" sz="2400" dirty="0" err="1">
                <a:solidFill>
                  <a:schemeClr val="bg1"/>
                </a:solidFill>
              </a:rPr>
              <a:t>tür</a:t>
            </a:r>
            <a:r>
              <a:rPr lang="en-US" sz="2400" dirty="0">
                <a:solidFill>
                  <a:schemeClr val="bg1"/>
                </a:solidFill>
              </a:rPr>
              <a:t> </a:t>
            </a:r>
            <a:r>
              <a:rPr lang="en-US" sz="2400" dirty="0" err="1">
                <a:solidFill>
                  <a:schemeClr val="bg1"/>
                </a:solidFill>
              </a:rPr>
              <a:t>çocuklar</a:t>
            </a:r>
            <a:r>
              <a:rPr lang="en-US" sz="2400" dirty="0">
                <a:solidFill>
                  <a:schemeClr val="bg1"/>
                </a:solidFill>
              </a:rPr>
              <a:t> </a:t>
            </a:r>
            <a:r>
              <a:rPr lang="en-US" sz="2400" dirty="0" err="1">
                <a:solidFill>
                  <a:schemeClr val="bg1"/>
                </a:solidFill>
              </a:rPr>
              <a:t>annelerini</a:t>
            </a:r>
            <a:r>
              <a:rPr lang="en-US" sz="2400" dirty="0">
                <a:solidFill>
                  <a:schemeClr val="bg1"/>
                </a:solidFill>
              </a:rPr>
              <a:t> </a:t>
            </a:r>
            <a:r>
              <a:rPr lang="en-US" sz="2400" dirty="0" err="1">
                <a:solidFill>
                  <a:schemeClr val="bg1"/>
                </a:solidFill>
              </a:rPr>
              <a:t>babalarını</a:t>
            </a:r>
            <a:r>
              <a:rPr lang="en-US" sz="2400" dirty="0">
                <a:solidFill>
                  <a:schemeClr val="bg1"/>
                </a:solidFill>
              </a:rPr>
              <a:t> </a:t>
            </a:r>
            <a:r>
              <a:rPr lang="en-US" sz="2400" dirty="0" err="1">
                <a:solidFill>
                  <a:schemeClr val="bg1"/>
                </a:solidFill>
              </a:rPr>
              <a:t>çok</a:t>
            </a:r>
            <a:r>
              <a:rPr lang="en-US" sz="2400" dirty="0">
                <a:solidFill>
                  <a:schemeClr val="bg1"/>
                </a:solidFill>
              </a:rPr>
              <a:t> </a:t>
            </a:r>
            <a:r>
              <a:rPr lang="en-US" sz="2400" dirty="0" err="1">
                <a:solidFill>
                  <a:schemeClr val="bg1"/>
                </a:solidFill>
              </a:rPr>
              <a:t>sinirlendirebilirler</a:t>
            </a:r>
            <a:r>
              <a:rPr lang="en-US" sz="2400" dirty="0">
                <a:solidFill>
                  <a:schemeClr val="bg1"/>
                </a:solidFill>
              </a:rPr>
              <a:t> </a:t>
            </a:r>
            <a:r>
              <a:rPr lang="en-US" sz="2400" dirty="0" err="1">
                <a:solidFill>
                  <a:schemeClr val="bg1"/>
                </a:solidFill>
              </a:rPr>
              <a:t>çünkü</a:t>
            </a:r>
            <a:r>
              <a:rPr lang="en-US" sz="2400" dirty="0">
                <a:solidFill>
                  <a:schemeClr val="bg1"/>
                </a:solidFill>
              </a:rPr>
              <a:t> </a:t>
            </a:r>
            <a:r>
              <a:rPr lang="en-US" sz="2400" dirty="0" err="1">
                <a:solidFill>
                  <a:schemeClr val="bg1"/>
                </a:solidFill>
              </a:rPr>
              <a:t>verilen</a:t>
            </a:r>
            <a:r>
              <a:rPr lang="en-US" sz="2400" dirty="0">
                <a:solidFill>
                  <a:schemeClr val="bg1"/>
                </a:solidFill>
              </a:rPr>
              <a:t> </a:t>
            </a:r>
            <a:r>
              <a:rPr lang="en-US" sz="2400" dirty="0" err="1">
                <a:solidFill>
                  <a:schemeClr val="bg1"/>
                </a:solidFill>
              </a:rPr>
              <a:t>ödevleri</a:t>
            </a:r>
            <a:r>
              <a:rPr lang="en-US" sz="2400" dirty="0">
                <a:solidFill>
                  <a:schemeClr val="bg1"/>
                </a:solidFill>
              </a:rPr>
              <a:t> </a:t>
            </a:r>
            <a:r>
              <a:rPr lang="en-US" sz="2400" dirty="0" err="1">
                <a:solidFill>
                  <a:schemeClr val="bg1"/>
                </a:solidFill>
              </a:rPr>
              <a:t>hemen</a:t>
            </a:r>
            <a:r>
              <a:rPr lang="en-US" sz="2400" dirty="0">
                <a:solidFill>
                  <a:schemeClr val="bg1"/>
                </a:solidFill>
              </a:rPr>
              <a:t> </a:t>
            </a:r>
            <a:r>
              <a:rPr lang="en-US" sz="2400" dirty="0" err="1" smtClean="0">
                <a:solidFill>
                  <a:schemeClr val="bg1"/>
                </a:solidFill>
              </a:rPr>
              <a:t>yapamazlar</a:t>
            </a:r>
            <a:r>
              <a:rPr lang="en-US" sz="2400" dirty="0" smtClean="0">
                <a:solidFill>
                  <a:schemeClr val="bg1"/>
                </a:solidFill>
              </a:rPr>
              <a:t>.</a:t>
            </a:r>
            <a:r>
              <a:rPr lang="en-US" sz="2400" dirty="0">
                <a:solidFill>
                  <a:schemeClr val="bg1"/>
                </a:solidFill>
              </a:rPr>
              <a:t> </a:t>
            </a:r>
            <a:endParaRPr lang="en-US" sz="2400" dirty="0" smtClean="0">
              <a:solidFill>
                <a:schemeClr val="bg1"/>
              </a:solidFill>
            </a:endParaRPr>
          </a:p>
          <a:p>
            <a:pPr algn="ctr">
              <a:lnSpc>
                <a:spcPct val="140000"/>
              </a:lnSpc>
            </a:pPr>
            <a:r>
              <a:rPr lang="en-US" sz="2400" dirty="0" err="1" smtClean="0">
                <a:solidFill>
                  <a:schemeClr val="bg1"/>
                </a:solidFill>
              </a:rPr>
              <a:t>Okulunda</a:t>
            </a:r>
            <a:r>
              <a:rPr lang="en-US" sz="2400" dirty="0" smtClean="0">
                <a:solidFill>
                  <a:schemeClr val="bg1"/>
                </a:solidFill>
              </a:rPr>
              <a:t> </a:t>
            </a:r>
            <a:r>
              <a:rPr lang="en-US" sz="2400" dirty="0" err="1">
                <a:solidFill>
                  <a:schemeClr val="bg1"/>
                </a:solidFill>
              </a:rPr>
              <a:t>dağınık</a:t>
            </a:r>
            <a:r>
              <a:rPr lang="en-US" sz="2400" dirty="0">
                <a:solidFill>
                  <a:schemeClr val="bg1"/>
                </a:solidFill>
              </a:rPr>
              <a:t> </a:t>
            </a:r>
            <a:r>
              <a:rPr lang="en-US" sz="2400" dirty="0" err="1" smtClean="0">
                <a:solidFill>
                  <a:schemeClr val="bg1"/>
                </a:solidFill>
              </a:rPr>
              <a:t>olarak</a:t>
            </a:r>
            <a:r>
              <a:rPr lang="en-US" sz="2400" dirty="0" smtClean="0">
                <a:solidFill>
                  <a:schemeClr val="bg1"/>
                </a:solidFill>
              </a:rPr>
              <a:t> </a:t>
            </a:r>
            <a:r>
              <a:rPr lang="en-US" sz="2400" dirty="0" err="1" smtClean="0">
                <a:solidFill>
                  <a:schemeClr val="bg1"/>
                </a:solidFill>
              </a:rPr>
              <a:t>bilinen</a:t>
            </a:r>
            <a:r>
              <a:rPr lang="en-US" sz="2400" dirty="0" smtClean="0">
                <a:solidFill>
                  <a:schemeClr val="bg1"/>
                </a:solidFill>
              </a:rPr>
              <a:t>  </a:t>
            </a:r>
            <a:r>
              <a:rPr lang="en-US" sz="2400" dirty="0" err="1">
                <a:solidFill>
                  <a:schemeClr val="bg1"/>
                </a:solidFill>
              </a:rPr>
              <a:t>çocuğunuz</a:t>
            </a:r>
            <a:r>
              <a:rPr lang="en-US" sz="2400" dirty="0">
                <a:solidFill>
                  <a:schemeClr val="bg1"/>
                </a:solidFill>
              </a:rPr>
              <a:t> </a:t>
            </a:r>
            <a:r>
              <a:rPr lang="en-US" sz="2400" dirty="0" err="1">
                <a:solidFill>
                  <a:schemeClr val="bg1"/>
                </a:solidFill>
              </a:rPr>
              <a:t>belki</a:t>
            </a:r>
            <a:r>
              <a:rPr lang="en-US" sz="2400" dirty="0">
                <a:solidFill>
                  <a:schemeClr val="bg1"/>
                </a:solidFill>
              </a:rPr>
              <a:t> de </a:t>
            </a:r>
            <a:r>
              <a:rPr lang="en-US" sz="2400" dirty="0" err="1">
                <a:solidFill>
                  <a:schemeClr val="bg1"/>
                </a:solidFill>
              </a:rPr>
              <a:t>herkesin</a:t>
            </a:r>
            <a:r>
              <a:rPr lang="en-US" sz="2400" dirty="0">
                <a:solidFill>
                  <a:schemeClr val="bg1"/>
                </a:solidFill>
              </a:rPr>
              <a:t> </a:t>
            </a:r>
            <a:r>
              <a:rPr lang="en-US" sz="2400" dirty="0" err="1">
                <a:solidFill>
                  <a:schemeClr val="bg1"/>
                </a:solidFill>
              </a:rPr>
              <a:t>sevdiği</a:t>
            </a:r>
            <a:r>
              <a:rPr lang="en-US" sz="2400" dirty="0">
                <a:solidFill>
                  <a:schemeClr val="bg1"/>
                </a:solidFill>
              </a:rPr>
              <a:t> </a:t>
            </a:r>
            <a:r>
              <a:rPr lang="en-US" sz="2400" dirty="0" err="1">
                <a:solidFill>
                  <a:schemeClr val="bg1"/>
                </a:solidFill>
              </a:rPr>
              <a:t>bir</a:t>
            </a:r>
            <a:r>
              <a:rPr lang="en-US" sz="2400" dirty="0">
                <a:solidFill>
                  <a:schemeClr val="bg1"/>
                </a:solidFill>
              </a:rPr>
              <a:t> </a:t>
            </a:r>
            <a:r>
              <a:rPr lang="en-US" sz="2400" dirty="0" err="1" smtClean="0">
                <a:solidFill>
                  <a:schemeClr val="bg1"/>
                </a:solidFill>
              </a:rPr>
              <a:t>bireydir</a:t>
            </a:r>
            <a:r>
              <a:rPr lang="en-US" sz="2400" dirty="0" smtClean="0">
                <a:solidFill>
                  <a:schemeClr val="bg1"/>
                </a:solidFill>
              </a:rPr>
              <a:t>, </a:t>
            </a:r>
            <a:r>
              <a:rPr lang="en-US" sz="2400" dirty="0" err="1" smtClean="0">
                <a:solidFill>
                  <a:schemeClr val="bg1"/>
                </a:solidFill>
              </a:rPr>
              <a:t>bunada</a:t>
            </a:r>
            <a:r>
              <a:rPr lang="en-US" sz="2400" dirty="0" smtClean="0">
                <a:solidFill>
                  <a:schemeClr val="bg1"/>
                </a:solidFill>
              </a:rPr>
              <a:t> </a:t>
            </a:r>
            <a:r>
              <a:rPr lang="en-US" sz="2400" dirty="0" err="1" smtClean="0">
                <a:solidFill>
                  <a:schemeClr val="bg1"/>
                </a:solidFill>
              </a:rPr>
              <a:t>dikkat</a:t>
            </a:r>
            <a:r>
              <a:rPr lang="en-US" sz="2400" dirty="0" smtClean="0">
                <a:solidFill>
                  <a:schemeClr val="bg1"/>
                </a:solidFill>
              </a:rPr>
              <a:t> </a:t>
            </a:r>
            <a:r>
              <a:rPr lang="en-US" sz="2400" dirty="0" err="1" smtClean="0">
                <a:solidFill>
                  <a:schemeClr val="bg1"/>
                </a:solidFill>
              </a:rPr>
              <a:t>etmek</a:t>
            </a:r>
            <a:r>
              <a:rPr lang="en-US" sz="2400" dirty="0" smtClean="0">
                <a:solidFill>
                  <a:schemeClr val="bg1"/>
                </a:solidFill>
              </a:rPr>
              <a:t> </a:t>
            </a:r>
            <a:r>
              <a:rPr lang="en-US" sz="2400" dirty="0" err="1" smtClean="0">
                <a:solidFill>
                  <a:schemeClr val="bg1"/>
                </a:solidFill>
              </a:rPr>
              <a:t>gerekir</a:t>
            </a:r>
            <a:r>
              <a:rPr lang="en-US" sz="2400" dirty="0" smtClean="0">
                <a:solidFill>
                  <a:schemeClr val="bg1"/>
                </a:solidFill>
              </a:rPr>
              <a:t>. </a:t>
            </a:r>
            <a:endParaRPr lang="en-US" sz="2400" b="1" dirty="0">
              <a:solidFill>
                <a:schemeClr val="bg1"/>
              </a:solidFill>
            </a:endParaRPr>
          </a:p>
        </p:txBody>
      </p:sp>
      <p:pic>
        <p:nvPicPr>
          <p:cNvPr id="4" name="Picture 3" descr="images-22.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644900" y="4844187"/>
            <a:ext cx="1854200" cy="825500"/>
          </a:xfrm>
          <a:prstGeom prst="rect">
            <a:avLst/>
          </a:prstGeom>
        </p:spPr>
      </p:pic>
    </p:spTree>
    <p:extLst>
      <p:ext uri="{BB962C8B-B14F-4D97-AF65-F5344CB8AC3E}">
        <p14:creationId xmlns="" xmlns:p14="http://schemas.microsoft.com/office/powerpoint/2010/main" val="4089075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9163" y="1553746"/>
            <a:ext cx="5615968" cy="646331"/>
          </a:xfrm>
          <a:prstGeom prst="rect">
            <a:avLst/>
          </a:prstGeom>
        </p:spPr>
        <p:txBody>
          <a:bodyPr wrap="square">
            <a:spAutoFit/>
          </a:bodyPr>
          <a:lstStyle/>
          <a:p>
            <a:r>
              <a:rPr lang="en-US" dirty="0"/>
              <a:t>https://</a:t>
            </a:r>
            <a:r>
              <a:rPr lang="en-US" dirty="0" err="1"/>
              <a:t>www.youtube.com</a:t>
            </a:r>
            <a:r>
              <a:rPr lang="en-US" dirty="0"/>
              <a:t>/</a:t>
            </a:r>
            <a:r>
              <a:rPr lang="en-US" dirty="0" err="1"/>
              <a:t>watch?v</a:t>
            </a:r>
            <a:r>
              <a:rPr lang="en-US" dirty="0"/>
              <a:t>=smIYufV47ks</a:t>
            </a:r>
          </a:p>
        </p:txBody>
      </p:sp>
    </p:spTree>
    <p:extLst>
      <p:ext uri="{BB962C8B-B14F-4D97-AF65-F5344CB8AC3E}">
        <p14:creationId xmlns="" xmlns:p14="http://schemas.microsoft.com/office/powerpoint/2010/main" val="408907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0590" y="593697"/>
            <a:ext cx="7774599" cy="4557144"/>
          </a:xfrm>
          <a:prstGeom prst="rect">
            <a:avLst/>
          </a:prstGeom>
        </p:spPr>
        <p:txBody>
          <a:bodyPr wrap="square">
            <a:spAutoFit/>
          </a:bodyPr>
          <a:lstStyle/>
          <a:p>
            <a:pPr algn="just">
              <a:lnSpc>
                <a:spcPct val="140000"/>
              </a:lnSpc>
            </a:pPr>
            <a:r>
              <a:rPr lang="en-US" sz="2400" b="1" dirty="0" err="1">
                <a:solidFill>
                  <a:schemeClr val="bg1"/>
                </a:solidFill>
              </a:rPr>
              <a:t>Okul</a:t>
            </a:r>
            <a:r>
              <a:rPr lang="en-US" sz="2400" b="1" dirty="0">
                <a:solidFill>
                  <a:schemeClr val="bg1"/>
                </a:solidFill>
              </a:rPr>
              <a:t> </a:t>
            </a:r>
            <a:r>
              <a:rPr lang="en-US" sz="2400" b="1" dirty="0" err="1">
                <a:solidFill>
                  <a:schemeClr val="bg1"/>
                </a:solidFill>
              </a:rPr>
              <a:t>Çocuğu</a:t>
            </a:r>
            <a:r>
              <a:rPr lang="en-US" sz="2400" b="1" dirty="0">
                <a:solidFill>
                  <a:schemeClr val="bg1"/>
                </a:solidFill>
              </a:rPr>
              <a:t> </a:t>
            </a:r>
            <a:r>
              <a:rPr lang="en-US" sz="2400" b="1" dirty="0" err="1">
                <a:solidFill>
                  <a:schemeClr val="bg1"/>
                </a:solidFill>
              </a:rPr>
              <a:t>İçin</a:t>
            </a:r>
            <a:r>
              <a:rPr lang="en-US" sz="2400" b="1" dirty="0">
                <a:solidFill>
                  <a:schemeClr val="bg1"/>
                </a:solidFill>
              </a:rPr>
              <a:t> </a:t>
            </a:r>
            <a:r>
              <a:rPr lang="en-US" sz="2400" b="1" dirty="0" err="1">
                <a:solidFill>
                  <a:schemeClr val="bg1"/>
                </a:solidFill>
              </a:rPr>
              <a:t>Zaman</a:t>
            </a:r>
            <a:r>
              <a:rPr lang="en-US" sz="2400" b="1" dirty="0">
                <a:solidFill>
                  <a:schemeClr val="bg1"/>
                </a:solidFill>
              </a:rPr>
              <a:t> </a:t>
            </a:r>
            <a:r>
              <a:rPr lang="en-US" sz="2400" b="1" dirty="0" err="1">
                <a:solidFill>
                  <a:schemeClr val="bg1"/>
                </a:solidFill>
              </a:rPr>
              <a:t>Yönetimi</a:t>
            </a:r>
            <a:r>
              <a:rPr lang="en-US" sz="2400" dirty="0" smtClean="0">
                <a:solidFill>
                  <a:schemeClr val="bg1"/>
                </a:solidFill>
              </a:rPr>
              <a:t> </a:t>
            </a:r>
          </a:p>
          <a:p>
            <a:pPr algn="just">
              <a:lnSpc>
                <a:spcPct val="140000"/>
              </a:lnSpc>
            </a:pPr>
            <a:r>
              <a:rPr lang="en-US" sz="1600" dirty="0" err="1" smtClean="0">
                <a:solidFill>
                  <a:schemeClr val="bg1"/>
                </a:solidFill>
              </a:rPr>
              <a:t>Bazı</a:t>
            </a:r>
            <a:r>
              <a:rPr lang="en-US" sz="1600" dirty="0" smtClean="0">
                <a:solidFill>
                  <a:schemeClr val="bg1"/>
                </a:solidFill>
              </a:rPr>
              <a:t> </a:t>
            </a:r>
            <a:r>
              <a:rPr lang="en-US" sz="1600" dirty="0" err="1" smtClean="0">
                <a:solidFill>
                  <a:schemeClr val="bg1"/>
                </a:solidFill>
              </a:rPr>
              <a:t>çocukların</a:t>
            </a:r>
            <a:r>
              <a:rPr lang="en-US" sz="1600" dirty="0" smtClean="0">
                <a:solidFill>
                  <a:schemeClr val="bg1"/>
                </a:solidFill>
              </a:rPr>
              <a:t> </a:t>
            </a:r>
            <a:r>
              <a:rPr lang="en-US" sz="1600" dirty="0" err="1" smtClean="0">
                <a:solidFill>
                  <a:schemeClr val="bg1"/>
                </a:solidFill>
              </a:rPr>
              <a:t>Ev</a:t>
            </a:r>
            <a:r>
              <a:rPr lang="en-US" sz="1600" dirty="0" smtClean="0">
                <a:solidFill>
                  <a:schemeClr val="bg1"/>
                </a:solidFill>
              </a:rPr>
              <a:t> </a:t>
            </a:r>
            <a:r>
              <a:rPr lang="en-US" sz="1600" dirty="0" err="1">
                <a:solidFill>
                  <a:schemeClr val="bg1"/>
                </a:solidFill>
              </a:rPr>
              <a:t>ödevleri</a:t>
            </a:r>
            <a:r>
              <a:rPr lang="en-US" sz="1600" dirty="0">
                <a:solidFill>
                  <a:schemeClr val="bg1"/>
                </a:solidFill>
              </a:rPr>
              <a:t> </a:t>
            </a:r>
            <a:r>
              <a:rPr lang="en-US" sz="1600" dirty="0" err="1">
                <a:solidFill>
                  <a:schemeClr val="bg1"/>
                </a:solidFill>
              </a:rPr>
              <a:t>saatlerce</a:t>
            </a:r>
            <a:r>
              <a:rPr lang="en-US" sz="1600" dirty="0">
                <a:solidFill>
                  <a:schemeClr val="bg1"/>
                </a:solidFill>
              </a:rPr>
              <a:t> </a:t>
            </a:r>
            <a:r>
              <a:rPr lang="en-US" sz="1600" dirty="0" err="1">
                <a:solidFill>
                  <a:schemeClr val="bg1"/>
                </a:solidFill>
              </a:rPr>
              <a:t>sürer</a:t>
            </a:r>
            <a:r>
              <a:rPr lang="en-US" sz="1600" dirty="0">
                <a:solidFill>
                  <a:schemeClr val="bg1"/>
                </a:solidFill>
              </a:rPr>
              <a:t> </a:t>
            </a:r>
            <a:r>
              <a:rPr lang="en-US" sz="1600" dirty="0" err="1">
                <a:solidFill>
                  <a:schemeClr val="bg1"/>
                </a:solidFill>
              </a:rPr>
              <a:t>çünkü</a:t>
            </a:r>
            <a:r>
              <a:rPr lang="en-US" sz="1600" dirty="0">
                <a:solidFill>
                  <a:schemeClr val="bg1"/>
                </a:solidFill>
              </a:rPr>
              <a:t> </a:t>
            </a:r>
            <a:r>
              <a:rPr lang="en-US" sz="1600" dirty="0" err="1">
                <a:solidFill>
                  <a:schemeClr val="bg1"/>
                </a:solidFill>
              </a:rPr>
              <a:t>arada</a:t>
            </a:r>
            <a:r>
              <a:rPr lang="en-US" sz="1600" dirty="0">
                <a:solidFill>
                  <a:schemeClr val="bg1"/>
                </a:solidFill>
              </a:rPr>
              <a:t> </a:t>
            </a:r>
            <a:r>
              <a:rPr lang="en-US" sz="1600" dirty="0" err="1">
                <a:solidFill>
                  <a:schemeClr val="bg1"/>
                </a:solidFill>
              </a:rPr>
              <a:t>ya</a:t>
            </a:r>
            <a:r>
              <a:rPr lang="en-US" sz="1600" dirty="0">
                <a:solidFill>
                  <a:schemeClr val="bg1"/>
                </a:solidFill>
              </a:rPr>
              <a:t> </a:t>
            </a:r>
            <a:r>
              <a:rPr lang="en-US" sz="1600" dirty="0" err="1">
                <a:solidFill>
                  <a:schemeClr val="bg1"/>
                </a:solidFill>
              </a:rPr>
              <a:t>karınları</a:t>
            </a:r>
            <a:r>
              <a:rPr lang="en-US" sz="1600" dirty="0">
                <a:solidFill>
                  <a:schemeClr val="bg1"/>
                </a:solidFill>
              </a:rPr>
              <a:t> </a:t>
            </a:r>
            <a:r>
              <a:rPr lang="en-US" sz="1600" dirty="0" err="1">
                <a:solidFill>
                  <a:schemeClr val="bg1"/>
                </a:solidFill>
              </a:rPr>
              <a:t>acıkır</a:t>
            </a:r>
            <a:r>
              <a:rPr lang="en-US" sz="1600" dirty="0">
                <a:solidFill>
                  <a:schemeClr val="bg1"/>
                </a:solidFill>
              </a:rPr>
              <a:t> </a:t>
            </a:r>
            <a:r>
              <a:rPr lang="en-US" sz="1600" dirty="0" err="1">
                <a:solidFill>
                  <a:schemeClr val="bg1"/>
                </a:solidFill>
              </a:rPr>
              <a:t>ya</a:t>
            </a:r>
            <a:r>
              <a:rPr lang="en-US" sz="1600" dirty="0">
                <a:solidFill>
                  <a:schemeClr val="bg1"/>
                </a:solidFill>
              </a:rPr>
              <a:t> da </a:t>
            </a:r>
            <a:r>
              <a:rPr lang="en-US" sz="1600" dirty="0" err="1">
                <a:solidFill>
                  <a:schemeClr val="bg1"/>
                </a:solidFill>
              </a:rPr>
              <a:t>tuvalete</a:t>
            </a:r>
            <a:r>
              <a:rPr lang="en-US" sz="1600" dirty="0">
                <a:solidFill>
                  <a:schemeClr val="bg1"/>
                </a:solidFill>
              </a:rPr>
              <a:t> </a:t>
            </a:r>
            <a:r>
              <a:rPr lang="en-US" sz="1600" dirty="0" err="1">
                <a:solidFill>
                  <a:schemeClr val="bg1"/>
                </a:solidFill>
              </a:rPr>
              <a:t>gitmeleri</a:t>
            </a:r>
            <a:r>
              <a:rPr lang="en-US" sz="1600" dirty="0">
                <a:solidFill>
                  <a:schemeClr val="bg1"/>
                </a:solidFill>
              </a:rPr>
              <a:t> </a:t>
            </a:r>
            <a:r>
              <a:rPr lang="en-US" sz="1600" dirty="0" err="1">
                <a:solidFill>
                  <a:schemeClr val="bg1"/>
                </a:solidFill>
              </a:rPr>
              <a:t>gerekir</a:t>
            </a:r>
            <a:r>
              <a:rPr lang="en-US" sz="1600" dirty="0">
                <a:solidFill>
                  <a:schemeClr val="bg1"/>
                </a:solidFill>
              </a:rPr>
              <a:t>. </a:t>
            </a:r>
            <a:r>
              <a:rPr lang="en-US" sz="1600" dirty="0" err="1">
                <a:solidFill>
                  <a:schemeClr val="bg1"/>
                </a:solidFill>
              </a:rPr>
              <a:t>Kalemin</a:t>
            </a:r>
            <a:r>
              <a:rPr lang="en-US" sz="1600" dirty="0">
                <a:solidFill>
                  <a:schemeClr val="bg1"/>
                </a:solidFill>
              </a:rPr>
              <a:t> </a:t>
            </a:r>
            <a:r>
              <a:rPr lang="en-US" sz="1600" dirty="0" err="1">
                <a:solidFill>
                  <a:schemeClr val="bg1"/>
                </a:solidFill>
              </a:rPr>
              <a:t>ucunu</a:t>
            </a:r>
            <a:r>
              <a:rPr lang="en-US" sz="1600" dirty="0">
                <a:solidFill>
                  <a:schemeClr val="bg1"/>
                </a:solidFill>
              </a:rPr>
              <a:t> </a:t>
            </a:r>
            <a:r>
              <a:rPr lang="en-US" sz="1600" dirty="0" err="1">
                <a:solidFill>
                  <a:schemeClr val="bg1"/>
                </a:solidFill>
              </a:rPr>
              <a:t>açmak</a:t>
            </a:r>
            <a:r>
              <a:rPr lang="en-US" sz="1600" dirty="0">
                <a:solidFill>
                  <a:schemeClr val="bg1"/>
                </a:solidFill>
              </a:rPr>
              <a:t> </a:t>
            </a:r>
            <a:r>
              <a:rPr lang="en-US" sz="1600" dirty="0" err="1">
                <a:solidFill>
                  <a:schemeClr val="bg1"/>
                </a:solidFill>
              </a:rPr>
              <a:t>gereklidir</a:t>
            </a:r>
            <a:r>
              <a:rPr lang="en-US" sz="1600" dirty="0">
                <a:solidFill>
                  <a:schemeClr val="bg1"/>
                </a:solidFill>
              </a:rPr>
              <a:t> </a:t>
            </a:r>
            <a:r>
              <a:rPr lang="en-US" sz="1600" dirty="0" err="1">
                <a:solidFill>
                  <a:schemeClr val="bg1"/>
                </a:solidFill>
              </a:rPr>
              <a:t>sonra</a:t>
            </a:r>
            <a:r>
              <a:rPr lang="en-US" sz="1600" dirty="0">
                <a:solidFill>
                  <a:schemeClr val="bg1"/>
                </a:solidFill>
              </a:rPr>
              <a:t> </a:t>
            </a:r>
            <a:r>
              <a:rPr lang="en-US" sz="1600" dirty="0" err="1">
                <a:solidFill>
                  <a:schemeClr val="bg1"/>
                </a:solidFill>
              </a:rPr>
              <a:t>telefon</a:t>
            </a:r>
            <a:r>
              <a:rPr lang="en-US" sz="1600" dirty="0">
                <a:solidFill>
                  <a:schemeClr val="bg1"/>
                </a:solidFill>
              </a:rPr>
              <a:t> </a:t>
            </a:r>
            <a:r>
              <a:rPr lang="en-US" sz="1600" dirty="0" err="1">
                <a:solidFill>
                  <a:schemeClr val="bg1"/>
                </a:solidFill>
              </a:rPr>
              <a:t>çalar</a:t>
            </a:r>
            <a:r>
              <a:rPr lang="en-US" sz="1600" dirty="0">
                <a:solidFill>
                  <a:schemeClr val="bg1"/>
                </a:solidFill>
              </a:rPr>
              <a:t> </a:t>
            </a:r>
            <a:r>
              <a:rPr lang="en-US" sz="1600" dirty="0" err="1">
                <a:solidFill>
                  <a:schemeClr val="bg1"/>
                </a:solidFill>
              </a:rPr>
              <a:t>tabi</a:t>
            </a:r>
            <a:r>
              <a:rPr lang="en-US" sz="1600" dirty="0">
                <a:solidFill>
                  <a:schemeClr val="bg1"/>
                </a:solidFill>
              </a:rPr>
              <a:t> </a:t>
            </a:r>
            <a:r>
              <a:rPr lang="en-US" sz="1600" dirty="0" err="1">
                <a:solidFill>
                  <a:schemeClr val="bg1"/>
                </a:solidFill>
              </a:rPr>
              <a:t>ki</a:t>
            </a:r>
            <a:r>
              <a:rPr lang="en-US" sz="1600" dirty="0">
                <a:solidFill>
                  <a:schemeClr val="bg1"/>
                </a:solidFill>
              </a:rPr>
              <a:t> </a:t>
            </a:r>
            <a:r>
              <a:rPr lang="en-US" sz="1600" dirty="0" err="1">
                <a:solidFill>
                  <a:schemeClr val="bg1"/>
                </a:solidFill>
              </a:rPr>
              <a:t>tüm</a:t>
            </a:r>
            <a:r>
              <a:rPr lang="en-US" sz="1600" dirty="0">
                <a:solidFill>
                  <a:schemeClr val="bg1"/>
                </a:solidFill>
              </a:rPr>
              <a:t> </a:t>
            </a:r>
            <a:r>
              <a:rPr lang="en-US" sz="1600" dirty="0" err="1">
                <a:solidFill>
                  <a:schemeClr val="bg1"/>
                </a:solidFill>
              </a:rPr>
              <a:t>dikkat</a:t>
            </a:r>
            <a:r>
              <a:rPr lang="en-US" sz="1600" dirty="0">
                <a:solidFill>
                  <a:schemeClr val="bg1"/>
                </a:solidFill>
              </a:rPr>
              <a:t> </a:t>
            </a:r>
            <a:r>
              <a:rPr lang="en-US" sz="1600" dirty="0" err="1">
                <a:solidFill>
                  <a:schemeClr val="bg1"/>
                </a:solidFill>
              </a:rPr>
              <a:t>dağılır</a:t>
            </a:r>
            <a:r>
              <a:rPr lang="en-US" sz="1600" dirty="0">
                <a:solidFill>
                  <a:schemeClr val="bg1"/>
                </a:solidFill>
              </a:rPr>
              <a:t>. </a:t>
            </a:r>
            <a:r>
              <a:rPr lang="en-US" sz="1600" dirty="0" err="1">
                <a:solidFill>
                  <a:schemeClr val="bg1"/>
                </a:solidFill>
              </a:rPr>
              <a:t>Yazı</a:t>
            </a:r>
            <a:r>
              <a:rPr lang="en-US" sz="1600" dirty="0">
                <a:solidFill>
                  <a:schemeClr val="bg1"/>
                </a:solidFill>
              </a:rPr>
              <a:t> </a:t>
            </a:r>
            <a:r>
              <a:rPr lang="en-US" sz="1600" dirty="0" err="1">
                <a:solidFill>
                  <a:schemeClr val="bg1"/>
                </a:solidFill>
              </a:rPr>
              <a:t>yazmak</a:t>
            </a:r>
            <a:r>
              <a:rPr lang="en-US" sz="1600" dirty="0">
                <a:solidFill>
                  <a:schemeClr val="bg1"/>
                </a:solidFill>
              </a:rPr>
              <a:t> </a:t>
            </a:r>
            <a:r>
              <a:rPr lang="en-US" sz="1600" dirty="0" err="1">
                <a:solidFill>
                  <a:schemeClr val="bg1"/>
                </a:solidFill>
              </a:rPr>
              <a:t>yerine</a:t>
            </a:r>
            <a:r>
              <a:rPr lang="en-US" sz="1600" dirty="0">
                <a:solidFill>
                  <a:schemeClr val="bg1"/>
                </a:solidFill>
              </a:rPr>
              <a:t> </a:t>
            </a:r>
            <a:r>
              <a:rPr lang="en-US" sz="1600" dirty="0" err="1">
                <a:solidFill>
                  <a:schemeClr val="bg1"/>
                </a:solidFill>
              </a:rPr>
              <a:t>lego</a:t>
            </a:r>
            <a:r>
              <a:rPr lang="en-US" sz="1600" dirty="0">
                <a:solidFill>
                  <a:schemeClr val="bg1"/>
                </a:solidFill>
              </a:rPr>
              <a:t> </a:t>
            </a:r>
            <a:r>
              <a:rPr lang="en-US" sz="1600" dirty="0" err="1">
                <a:solidFill>
                  <a:schemeClr val="bg1"/>
                </a:solidFill>
              </a:rPr>
              <a:t>evleri</a:t>
            </a:r>
            <a:r>
              <a:rPr lang="en-US" sz="1600" dirty="0">
                <a:solidFill>
                  <a:schemeClr val="bg1"/>
                </a:solidFill>
              </a:rPr>
              <a:t> </a:t>
            </a:r>
            <a:r>
              <a:rPr lang="en-US" sz="1600" dirty="0" err="1">
                <a:solidFill>
                  <a:schemeClr val="bg1"/>
                </a:solidFill>
              </a:rPr>
              <a:t>yapmak</a:t>
            </a:r>
            <a:r>
              <a:rPr lang="en-US" sz="1600" dirty="0">
                <a:solidFill>
                  <a:schemeClr val="bg1"/>
                </a:solidFill>
              </a:rPr>
              <a:t> </a:t>
            </a:r>
            <a:r>
              <a:rPr lang="en-US" sz="1600" dirty="0" err="1">
                <a:solidFill>
                  <a:schemeClr val="bg1"/>
                </a:solidFill>
              </a:rPr>
              <a:t>veya</a:t>
            </a:r>
            <a:r>
              <a:rPr lang="en-US" sz="1600" dirty="0">
                <a:solidFill>
                  <a:schemeClr val="bg1"/>
                </a:solidFill>
              </a:rPr>
              <a:t> </a:t>
            </a:r>
            <a:r>
              <a:rPr lang="en-US" sz="1600" dirty="0" err="1">
                <a:solidFill>
                  <a:schemeClr val="bg1"/>
                </a:solidFill>
              </a:rPr>
              <a:t>bir</a:t>
            </a:r>
            <a:r>
              <a:rPr lang="en-US" sz="1600" dirty="0">
                <a:solidFill>
                  <a:schemeClr val="bg1"/>
                </a:solidFill>
              </a:rPr>
              <a:t> </a:t>
            </a:r>
            <a:r>
              <a:rPr lang="en-US" sz="1600" dirty="0" err="1">
                <a:solidFill>
                  <a:schemeClr val="bg1"/>
                </a:solidFill>
              </a:rPr>
              <a:t>kitabın</a:t>
            </a:r>
            <a:r>
              <a:rPr lang="en-US" sz="1600" dirty="0">
                <a:solidFill>
                  <a:schemeClr val="bg1"/>
                </a:solidFill>
              </a:rPr>
              <a:t> </a:t>
            </a:r>
            <a:r>
              <a:rPr lang="en-US" sz="1600" dirty="0" err="1">
                <a:solidFill>
                  <a:schemeClr val="bg1"/>
                </a:solidFill>
              </a:rPr>
              <a:t>sayfalarını</a:t>
            </a:r>
            <a:r>
              <a:rPr lang="en-US" sz="1600" dirty="0">
                <a:solidFill>
                  <a:schemeClr val="bg1"/>
                </a:solidFill>
              </a:rPr>
              <a:t> </a:t>
            </a:r>
            <a:r>
              <a:rPr lang="en-US" sz="1600" dirty="0" err="1">
                <a:solidFill>
                  <a:schemeClr val="bg1"/>
                </a:solidFill>
              </a:rPr>
              <a:t>çevirmek</a:t>
            </a:r>
            <a:r>
              <a:rPr lang="en-US" sz="1600" dirty="0">
                <a:solidFill>
                  <a:schemeClr val="bg1"/>
                </a:solidFill>
              </a:rPr>
              <a:t> </a:t>
            </a:r>
            <a:r>
              <a:rPr lang="en-US" sz="1600" dirty="0" err="1">
                <a:solidFill>
                  <a:schemeClr val="bg1"/>
                </a:solidFill>
              </a:rPr>
              <a:t>daha</a:t>
            </a:r>
            <a:r>
              <a:rPr lang="en-US" sz="1600" dirty="0">
                <a:solidFill>
                  <a:schemeClr val="bg1"/>
                </a:solidFill>
              </a:rPr>
              <a:t> </a:t>
            </a:r>
            <a:r>
              <a:rPr lang="en-US" sz="1600" dirty="0" err="1">
                <a:solidFill>
                  <a:schemeClr val="bg1"/>
                </a:solidFill>
              </a:rPr>
              <a:t>ilginçtir</a:t>
            </a:r>
            <a:r>
              <a:rPr lang="en-US" sz="1600" dirty="0">
                <a:solidFill>
                  <a:schemeClr val="bg1"/>
                </a:solidFill>
              </a:rPr>
              <a:t>. </a:t>
            </a:r>
            <a:r>
              <a:rPr lang="en-US" sz="1600" dirty="0" err="1">
                <a:solidFill>
                  <a:schemeClr val="bg1"/>
                </a:solidFill>
              </a:rPr>
              <a:t>İki</a:t>
            </a:r>
            <a:r>
              <a:rPr lang="en-US" sz="1600" dirty="0">
                <a:solidFill>
                  <a:schemeClr val="bg1"/>
                </a:solidFill>
              </a:rPr>
              <a:t> </a:t>
            </a:r>
            <a:r>
              <a:rPr lang="en-US" sz="1600" dirty="0" err="1">
                <a:solidFill>
                  <a:schemeClr val="bg1"/>
                </a:solidFill>
              </a:rPr>
              <a:t>saat</a:t>
            </a:r>
            <a:r>
              <a:rPr lang="en-US" sz="1600" dirty="0">
                <a:solidFill>
                  <a:schemeClr val="bg1"/>
                </a:solidFill>
              </a:rPr>
              <a:t> </a:t>
            </a:r>
            <a:r>
              <a:rPr lang="en-US" sz="1600" dirty="0" err="1">
                <a:solidFill>
                  <a:schemeClr val="bg1"/>
                </a:solidFill>
              </a:rPr>
              <a:t>sonunda</a:t>
            </a:r>
            <a:r>
              <a:rPr lang="en-US" sz="1600" dirty="0">
                <a:solidFill>
                  <a:schemeClr val="bg1"/>
                </a:solidFill>
              </a:rPr>
              <a:t> </a:t>
            </a:r>
            <a:r>
              <a:rPr lang="en-US" sz="1600" dirty="0" err="1">
                <a:solidFill>
                  <a:schemeClr val="bg1"/>
                </a:solidFill>
              </a:rPr>
              <a:t>ev</a:t>
            </a:r>
            <a:r>
              <a:rPr lang="en-US" sz="1600" dirty="0">
                <a:solidFill>
                  <a:schemeClr val="bg1"/>
                </a:solidFill>
              </a:rPr>
              <a:t> </a:t>
            </a:r>
            <a:r>
              <a:rPr lang="en-US" sz="1600" dirty="0" err="1">
                <a:solidFill>
                  <a:schemeClr val="bg1"/>
                </a:solidFill>
              </a:rPr>
              <a:t>ödevleri</a:t>
            </a:r>
            <a:r>
              <a:rPr lang="en-US" sz="1600" dirty="0">
                <a:solidFill>
                  <a:schemeClr val="bg1"/>
                </a:solidFill>
              </a:rPr>
              <a:t> </a:t>
            </a:r>
            <a:r>
              <a:rPr lang="en-US" sz="1600" dirty="0" err="1">
                <a:solidFill>
                  <a:schemeClr val="bg1"/>
                </a:solidFill>
              </a:rPr>
              <a:t>hala</a:t>
            </a:r>
            <a:r>
              <a:rPr lang="en-US" sz="1600" dirty="0">
                <a:solidFill>
                  <a:schemeClr val="bg1"/>
                </a:solidFill>
              </a:rPr>
              <a:t> </a:t>
            </a:r>
            <a:r>
              <a:rPr lang="en-US" sz="1600" dirty="0" err="1">
                <a:solidFill>
                  <a:schemeClr val="bg1"/>
                </a:solidFill>
              </a:rPr>
              <a:t>bitmemiştir</a:t>
            </a:r>
            <a:r>
              <a:rPr lang="en-US" sz="1600" dirty="0">
                <a:solidFill>
                  <a:schemeClr val="bg1"/>
                </a:solidFill>
              </a:rPr>
              <a:t> ve </a:t>
            </a:r>
            <a:r>
              <a:rPr lang="en-US" sz="1600" dirty="0" err="1">
                <a:solidFill>
                  <a:schemeClr val="bg1"/>
                </a:solidFill>
              </a:rPr>
              <a:t>çocuk</a:t>
            </a:r>
            <a:r>
              <a:rPr lang="en-US" sz="1600" dirty="0">
                <a:solidFill>
                  <a:schemeClr val="bg1"/>
                </a:solidFill>
              </a:rPr>
              <a:t> </a:t>
            </a:r>
            <a:r>
              <a:rPr lang="en-US" sz="1600" dirty="0" err="1">
                <a:solidFill>
                  <a:schemeClr val="bg1"/>
                </a:solidFill>
              </a:rPr>
              <a:t>doğal</a:t>
            </a:r>
            <a:r>
              <a:rPr lang="en-US" sz="1600" dirty="0">
                <a:solidFill>
                  <a:schemeClr val="bg1"/>
                </a:solidFill>
              </a:rPr>
              <a:t> </a:t>
            </a:r>
            <a:r>
              <a:rPr lang="en-US" sz="1600" dirty="0" err="1">
                <a:solidFill>
                  <a:schemeClr val="bg1"/>
                </a:solidFill>
              </a:rPr>
              <a:t>olarak</a:t>
            </a:r>
            <a:r>
              <a:rPr lang="en-US" sz="1600" dirty="0">
                <a:solidFill>
                  <a:schemeClr val="bg1"/>
                </a:solidFill>
              </a:rPr>
              <a:t> </a:t>
            </a:r>
            <a:r>
              <a:rPr lang="en-US" sz="1600" dirty="0" err="1">
                <a:solidFill>
                  <a:schemeClr val="bg1"/>
                </a:solidFill>
              </a:rPr>
              <a:t>sıkıntıya</a:t>
            </a:r>
            <a:r>
              <a:rPr lang="en-US" sz="1600" dirty="0">
                <a:solidFill>
                  <a:schemeClr val="bg1"/>
                </a:solidFill>
              </a:rPr>
              <a:t> </a:t>
            </a:r>
            <a:r>
              <a:rPr lang="en-US" sz="1600" dirty="0" err="1">
                <a:solidFill>
                  <a:schemeClr val="bg1"/>
                </a:solidFill>
              </a:rPr>
              <a:t>girer</a:t>
            </a:r>
            <a:r>
              <a:rPr lang="en-US" sz="1600" dirty="0">
                <a:solidFill>
                  <a:schemeClr val="bg1"/>
                </a:solidFill>
              </a:rPr>
              <a:t> </a:t>
            </a:r>
            <a:r>
              <a:rPr lang="en-US" sz="1600" dirty="0" err="1">
                <a:solidFill>
                  <a:schemeClr val="bg1"/>
                </a:solidFill>
              </a:rPr>
              <a:t>çünkü</a:t>
            </a:r>
            <a:r>
              <a:rPr lang="en-US" sz="1600" dirty="0">
                <a:solidFill>
                  <a:schemeClr val="bg1"/>
                </a:solidFill>
              </a:rPr>
              <a:t> </a:t>
            </a:r>
            <a:r>
              <a:rPr lang="en-US" sz="1600" dirty="0" err="1">
                <a:solidFill>
                  <a:schemeClr val="bg1"/>
                </a:solidFill>
              </a:rPr>
              <a:t>daha</a:t>
            </a:r>
            <a:r>
              <a:rPr lang="en-US" sz="1600" dirty="0">
                <a:solidFill>
                  <a:schemeClr val="bg1"/>
                </a:solidFill>
              </a:rPr>
              <a:t> </a:t>
            </a:r>
            <a:r>
              <a:rPr lang="en-US" sz="1600" dirty="0" err="1">
                <a:solidFill>
                  <a:schemeClr val="bg1"/>
                </a:solidFill>
              </a:rPr>
              <a:t>yapması</a:t>
            </a:r>
            <a:r>
              <a:rPr lang="en-US" sz="1600" dirty="0">
                <a:solidFill>
                  <a:schemeClr val="bg1"/>
                </a:solidFill>
              </a:rPr>
              <a:t> </a:t>
            </a:r>
            <a:r>
              <a:rPr lang="en-US" sz="1600" dirty="0" err="1">
                <a:solidFill>
                  <a:schemeClr val="bg1"/>
                </a:solidFill>
              </a:rPr>
              <a:t>gereken</a:t>
            </a:r>
            <a:r>
              <a:rPr lang="en-US" sz="1600" dirty="0">
                <a:solidFill>
                  <a:schemeClr val="bg1"/>
                </a:solidFill>
              </a:rPr>
              <a:t> </a:t>
            </a:r>
            <a:r>
              <a:rPr lang="en-US" sz="1600" dirty="0" err="1">
                <a:solidFill>
                  <a:schemeClr val="bg1"/>
                </a:solidFill>
              </a:rPr>
              <a:t>çok</a:t>
            </a:r>
            <a:r>
              <a:rPr lang="en-US" sz="1600" dirty="0">
                <a:solidFill>
                  <a:schemeClr val="bg1"/>
                </a:solidFill>
              </a:rPr>
              <a:t> </a:t>
            </a:r>
            <a:r>
              <a:rPr lang="en-US" sz="1600" dirty="0" err="1">
                <a:solidFill>
                  <a:schemeClr val="bg1"/>
                </a:solidFill>
              </a:rPr>
              <a:t>fazla</a:t>
            </a:r>
            <a:r>
              <a:rPr lang="en-US" sz="1600" dirty="0">
                <a:solidFill>
                  <a:schemeClr val="bg1"/>
                </a:solidFill>
              </a:rPr>
              <a:t> </a:t>
            </a:r>
            <a:r>
              <a:rPr lang="en-US" sz="1600" dirty="0" err="1">
                <a:solidFill>
                  <a:schemeClr val="bg1"/>
                </a:solidFill>
              </a:rPr>
              <a:t>ödev</a:t>
            </a:r>
            <a:r>
              <a:rPr lang="en-US" sz="1600" dirty="0">
                <a:solidFill>
                  <a:schemeClr val="bg1"/>
                </a:solidFill>
              </a:rPr>
              <a:t> </a:t>
            </a:r>
            <a:r>
              <a:rPr lang="en-US" sz="1600" dirty="0" err="1">
                <a:solidFill>
                  <a:schemeClr val="bg1"/>
                </a:solidFill>
              </a:rPr>
              <a:t>vardır</a:t>
            </a:r>
            <a:r>
              <a:rPr lang="en-US" sz="1600" dirty="0">
                <a:solidFill>
                  <a:schemeClr val="bg1"/>
                </a:solidFill>
              </a:rPr>
              <a:t>. </a:t>
            </a:r>
            <a:r>
              <a:rPr lang="en-US" sz="1600" dirty="0" err="1">
                <a:solidFill>
                  <a:schemeClr val="bg1"/>
                </a:solidFill>
              </a:rPr>
              <a:t>Oyun</a:t>
            </a:r>
            <a:r>
              <a:rPr lang="en-US" sz="1600" dirty="0">
                <a:solidFill>
                  <a:schemeClr val="bg1"/>
                </a:solidFill>
              </a:rPr>
              <a:t> </a:t>
            </a:r>
            <a:r>
              <a:rPr lang="en-US" sz="1600" dirty="0" err="1">
                <a:solidFill>
                  <a:schemeClr val="bg1"/>
                </a:solidFill>
              </a:rPr>
              <a:t>için</a:t>
            </a:r>
            <a:r>
              <a:rPr lang="en-US" sz="1600" dirty="0">
                <a:solidFill>
                  <a:schemeClr val="bg1"/>
                </a:solidFill>
              </a:rPr>
              <a:t> </a:t>
            </a:r>
            <a:r>
              <a:rPr lang="en-US" sz="1600" dirty="0" err="1">
                <a:solidFill>
                  <a:schemeClr val="bg1"/>
                </a:solidFill>
              </a:rPr>
              <a:t>gerekli</a:t>
            </a:r>
            <a:r>
              <a:rPr lang="en-US" sz="1600" dirty="0">
                <a:solidFill>
                  <a:schemeClr val="bg1"/>
                </a:solidFill>
              </a:rPr>
              <a:t> </a:t>
            </a:r>
            <a:r>
              <a:rPr lang="en-US" sz="1600" dirty="0" err="1">
                <a:solidFill>
                  <a:schemeClr val="bg1"/>
                </a:solidFill>
              </a:rPr>
              <a:t>olan</a:t>
            </a:r>
            <a:r>
              <a:rPr lang="en-US" sz="1600" dirty="0">
                <a:solidFill>
                  <a:schemeClr val="bg1"/>
                </a:solidFill>
              </a:rPr>
              <a:t> </a:t>
            </a:r>
            <a:r>
              <a:rPr lang="en-US" sz="1600" dirty="0" err="1">
                <a:solidFill>
                  <a:schemeClr val="bg1"/>
                </a:solidFill>
              </a:rPr>
              <a:t>boş</a:t>
            </a:r>
            <a:r>
              <a:rPr lang="en-US" sz="1600" dirty="0">
                <a:solidFill>
                  <a:schemeClr val="bg1"/>
                </a:solidFill>
              </a:rPr>
              <a:t> </a:t>
            </a:r>
            <a:r>
              <a:rPr lang="en-US" sz="1600" dirty="0" err="1">
                <a:solidFill>
                  <a:schemeClr val="bg1"/>
                </a:solidFill>
              </a:rPr>
              <a:t>zaman</a:t>
            </a:r>
            <a:r>
              <a:rPr lang="en-US" sz="1600" dirty="0">
                <a:solidFill>
                  <a:schemeClr val="bg1"/>
                </a:solidFill>
              </a:rPr>
              <a:t> </a:t>
            </a:r>
            <a:r>
              <a:rPr lang="en-US" sz="1600" dirty="0" err="1">
                <a:solidFill>
                  <a:schemeClr val="bg1"/>
                </a:solidFill>
              </a:rPr>
              <a:t>yan</a:t>
            </a:r>
            <a:r>
              <a:rPr lang="en-US" sz="1600" dirty="0">
                <a:solidFill>
                  <a:schemeClr val="bg1"/>
                </a:solidFill>
              </a:rPr>
              <a:t> </a:t>
            </a:r>
            <a:r>
              <a:rPr lang="en-US" sz="1600" dirty="0" err="1">
                <a:solidFill>
                  <a:schemeClr val="bg1"/>
                </a:solidFill>
              </a:rPr>
              <a:t>etkinliklerle</a:t>
            </a:r>
            <a:r>
              <a:rPr lang="en-US" sz="1600" dirty="0">
                <a:solidFill>
                  <a:schemeClr val="bg1"/>
                </a:solidFill>
              </a:rPr>
              <a:t> </a:t>
            </a:r>
            <a:r>
              <a:rPr lang="en-US" sz="1600" dirty="0" err="1">
                <a:solidFill>
                  <a:schemeClr val="bg1"/>
                </a:solidFill>
              </a:rPr>
              <a:t>harcanmıştır</a:t>
            </a:r>
            <a:r>
              <a:rPr lang="en-US" sz="1600" dirty="0">
                <a:solidFill>
                  <a:schemeClr val="bg1"/>
                </a:solidFill>
              </a:rPr>
              <a:t>. </a:t>
            </a:r>
            <a:endParaRPr lang="en-US" sz="1600" dirty="0" smtClean="0">
              <a:solidFill>
                <a:schemeClr val="bg1"/>
              </a:solidFill>
            </a:endParaRPr>
          </a:p>
          <a:p>
            <a:pPr algn="just">
              <a:lnSpc>
                <a:spcPct val="140000"/>
              </a:lnSpc>
            </a:pPr>
            <a:endParaRPr lang="en-US" sz="1600" dirty="0">
              <a:solidFill>
                <a:schemeClr val="bg1"/>
              </a:solidFill>
            </a:endParaRPr>
          </a:p>
          <a:p>
            <a:pPr algn="just">
              <a:lnSpc>
                <a:spcPct val="140000"/>
              </a:lnSpc>
            </a:pPr>
            <a:r>
              <a:rPr lang="en-US" sz="1600" dirty="0" err="1" smtClean="0">
                <a:solidFill>
                  <a:schemeClr val="bg1"/>
                </a:solidFill>
              </a:rPr>
              <a:t>Böyle</a:t>
            </a:r>
            <a:r>
              <a:rPr lang="en-US" sz="1600" dirty="0" smtClean="0">
                <a:solidFill>
                  <a:schemeClr val="bg1"/>
                </a:solidFill>
              </a:rPr>
              <a:t> </a:t>
            </a:r>
            <a:r>
              <a:rPr lang="en-US" sz="1600" dirty="0" err="1">
                <a:solidFill>
                  <a:schemeClr val="bg1"/>
                </a:solidFill>
              </a:rPr>
              <a:t>bir</a:t>
            </a:r>
            <a:r>
              <a:rPr lang="en-US" sz="1600" dirty="0">
                <a:solidFill>
                  <a:schemeClr val="bg1"/>
                </a:solidFill>
              </a:rPr>
              <a:t> </a:t>
            </a:r>
            <a:r>
              <a:rPr lang="en-US" sz="1600" dirty="0" err="1">
                <a:solidFill>
                  <a:schemeClr val="bg1"/>
                </a:solidFill>
              </a:rPr>
              <a:t>çocuğun</a:t>
            </a:r>
            <a:r>
              <a:rPr lang="en-US" sz="1600" dirty="0">
                <a:solidFill>
                  <a:schemeClr val="bg1"/>
                </a:solidFill>
              </a:rPr>
              <a:t> </a:t>
            </a:r>
            <a:r>
              <a:rPr lang="en-US" sz="1600" dirty="0" smtClean="0">
                <a:solidFill>
                  <a:schemeClr val="bg1"/>
                </a:solidFill>
              </a:rPr>
              <a:t>ve </a:t>
            </a:r>
            <a:r>
              <a:rPr lang="en-US" sz="1600" dirty="0" err="1" smtClean="0">
                <a:solidFill>
                  <a:schemeClr val="bg1"/>
                </a:solidFill>
              </a:rPr>
              <a:t>ebeveyninin</a:t>
            </a:r>
            <a:r>
              <a:rPr lang="en-US" sz="1600" dirty="0" smtClean="0">
                <a:solidFill>
                  <a:schemeClr val="bg1"/>
                </a:solidFill>
              </a:rPr>
              <a:t> </a:t>
            </a:r>
            <a:r>
              <a:rPr lang="en-US" sz="1600" dirty="0" err="1">
                <a:solidFill>
                  <a:schemeClr val="bg1"/>
                </a:solidFill>
              </a:rPr>
              <a:t>yardımına</a:t>
            </a:r>
            <a:r>
              <a:rPr lang="en-US" sz="1600" dirty="0">
                <a:solidFill>
                  <a:schemeClr val="bg1"/>
                </a:solidFill>
              </a:rPr>
              <a:t> </a:t>
            </a:r>
            <a:r>
              <a:rPr lang="en-US" sz="1600" dirty="0" err="1">
                <a:solidFill>
                  <a:schemeClr val="bg1"/>
                </a:solidFill>
              </a:rPr>
              <a:t>ihtiyacı</a:t>
            </a:r>
            <a:r>
              <a:rPr lang="en-US" sz="1600" dirty="0">
                <a:solidFill>
                  <a:schemeClr val="bg1"/>
                </a:solidFill>
              </a:rPr>
              <a:t> </a:t>
            </a:r>
            <a:r>
              <a:rPr lang="en-US" sz="1600" dirty="0" err="1">
                <a:solidFill>
                  <a:schemeClr val="bg1"/>
                </a:solidFill>
              </a:rPr>
              <a:t>vardır</a:t>
            </a:r>
            <a:r>
              <a:rPr lang="en-US" sz="1600" dirty="0">
                <a:solidFill>
                  <a:schemeClr val="bg1"/>
                </a:solidFill>
              </a:rPr>
              <a:t>. </a:t>
            </a:r>
            <a:endParaRPr lang="en-US" sz="1600" b="1" dirty="0">
              <a:solidFill>
                <a:schemeClr val="bg1"/>
              </a:solidFill>
            </a:endParaRPr>
          </a:p>
        </p:txBody>
      </p:sp>
      <p:pic>
        <p:nvPicPr>
          <p:cNvPr id="4" name="Picture 3" descr="images-12.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89567" y="4967393"/>
            <a:ext cx="1320800" cy="1320800"/>
          </a:xfrm>
          <a:prstGeom prst="rect">
            <a:avLst/>
          </a:prstGeom>
        </p:spPr>
      </p:pic>
      <p:pic>
        <p:nvPicPr>
          <p:cNvPr id="5" name="Picture 4" descr="images-11.jpe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451565" y="4967393"/>
            <a:ext cx="1989559" cy="1320800"/>
          </a:xfrm>
          <a:prstGeom prst="rect">
            <a:avLst/>
          </a:prstGeom>
        </p:spPr>
      </p:pic>
      <p:pic>
        <p:nvPicPr>
          <p:cNvPr id="6" name="Picture 5" descr="images-13.jpe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677334" y="4967393"/>
            <a:ext cx="1876136" cy="1320800"/>
          </a:xfrm>
          <a:prstGeom prst="rect">
            <a:avLst/>
          </a:prstGeom>
        </p:spPr>
      </p:pic>
    </p:spTree>
    <p:extLst>
      <p:ext uri="{BB962C8B-B14F-4D97-AF65-F5344CB8AC3E}">
        <p14:creationId xmlns="" xmlns:p14="http://schemas.microsoft.com/office/powerpoint/2010/main" val="1733724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4207" y="475156"/>
            <a:ext cx="7856911" cy="4889544"/>
          </a:xfrm>
          <a:prstGeom prst="rect">
            <a:avLst/>
          </a:prstGeom>
        </p:spPr>
        <p:txBody>
          <a:bodyPr wrap="square">
            <a:spAutoFit/>
          </a:bodyPr>
          <a:lstStyle/>
          <a:p>
            <a:pPr marL="457200" indent="-457200">
              <a:lnSpc>
                <a:spcPct val="140000"/>
              </a:lnSpc>
              <a:buFont typeface="Arial"/>
              <a:buChar char="•"/>
            </a:pPr>
            <a:r>
              <a:rPr lang="en-US" sz="2800" dirty="0" err="1" smtClean="0">
                <a:solidFill>
                  <a:schemeClr val="bg1"/>
                </a:solidFill>
              </a:rPr>
              <a:t>Çocuğunuzun</a:t>
            </a:r>
            <a:r>
              <a:rPr lang="en-US" sz="2800" dirty="0" smtClean="0">
                <a:solidFill>
                  <a:schemeClr val="bg1"/>
                </a:solidFill>
              </a:rPr>
              <a:t> </a:t>
            </a:r>
            <a:r>
              <a:rPr lang="en-US" sz="2800" dirty="0" err="1">
                <a:solidFill>
                  <a:schemeClr val="bg1"/>
                </a:solidFill>
              </a:rPr>
              <a:t>ev</a:t>
            </a:r>
            <a:r>
              <a:rPr lang="en-US" sz="2800" dirty="0">
                <a:solidFill>
                  <a:schemeClr val="bg1"/>
                </a:solidFill>
              </a:rPr>
              <a:t> </a:t>
            </a:r>
            <a:r>
              <a:rPr lang="en-US" sz="2800" dirty="0" err="1">
                <a:solidFill>
                  <a:schemeClr val="bg1"/>
                </a:solidFill>
              </a:rPr>
              <a:t>ödevlerini</a:t>
            </a:r>
            <a:r>
              <a:rPr lang="en-US" sz="2800" dirty="0">
                <a:solidFill>
                  <a:schemeClr val="bg1"/>
                </a:solidFill>
              </a:rPr>
              <a:t> </a:t>
            </a:r>
            <a:r>
              <a:rPr lang="en-US" sz="2800" dirty="0" err="1">
                <a:solidFill>
                  <a:schemeClr val="bg1"/>
                </a:solidFill>
              </a:rPr>
              <a:t>ciddiye</a:t>
            </a:r>
            <a:r>
              <a:rPr lang="en-US" sz="2800" dirty="0">
                <a:solidFill>
                  <a:schemeClr val="bg1"/>
                </a:solidFill>
              </a:rPr>
              <a:t> </a:t>
            </a:r>
            <a:r>
              <a:rPr lang="en-US" sz="2800" dirty="0" err="1">
                <a:solidFill>
                  <a:schemeClr val="bg1"/>
                </a:solidFill>
              </a:rPr>
              <a:t>alın</a:t>
            </a:r>
            <a:r>
              <a:rPr lang="en-US" sz="2800" dirty="0">
                <a:solidFill>
                  <a:schemeClr val="bg1"/>
                </a:solidFill>
              </a:rPr>
              <a:t>. </a:t>
            </a:r>
            <a:r>
              <a:rPr lang="en-US" sz="2800" dirty="0" err="1">
                <a:solidFill>
                  <a:schemeClr val="bg1"/>
                </a:solidFill>
              </a:rPr>
              <a:t>Ona</a:t>
            </a:r>
            <a:r>
              <a:rPr lang="en-US" sz="2800" dirty="0">
                <a:solidFill>
                  <a:schemeClr val="bg1"/>
                </a:solidFill>
              </a:rPr>
              <a:t> </a:t>
            </a:r>
            <a:r>
              <a:rPr lang="en-US" sz="2800" dirty="0" err="1">
                <a:solidFill>
                  <a:schemeClr val="bg1"/>
                </a:solidFill>
              </a:rPr>
              <a:t>önemli</a:t>
            </a:r>
            <a:r>
              <a:rPr lang="en-US" sz="2800" dirty="0">
                <a:solidFill>
                  <a:schemeClr val="bg1"/>
                </a:solidFill>
              </a:rPr>
              <a:t> </a:t>
            </a:r>
            <a:r>
              <a:rPr lang="en-US" sz="2800" dirty="0" err="1">
                <a:solidFill>
                  <a:schemeClr val="bg1"/>
                </a:solidFill>
              </a:rPr>
              <a:t>bir</a:t>
            </a:r>
            <a:r>
              <a:rPr lang="en-US" sz="2800" dirty="0">
                <a:solidFill>
                  <a:schemeClr val="bg1"/>
                </a:solidFill>
              </a:rPr>
              <a:t> </a:t>
            </a:r>
            <a:r>
              <a:rPr lang="en-US" sz="2800" dirty="0" err="1">
                <a:solidFill>
                  <a:schemeClr val="bg1"/>
                </a:solidFill>
              </a:rPr>
              <a:t>şey</a:t>
            </a:r>
            <a:r>
              <a:rPr lang="en-US" sz="2800" dirty="0">
                <a:solidFill>
                  <a:schemeClr val="bg1"/>
                </a:solidFill>
              </a:rPr>
              <a:t> </a:t>
            </a:r>
            <a:r>
              <a:rPr lang="en-US" sz="2800" dirty="0" err="1">
                <a:solidFill>
                  <a:schemeClr val="bg1"/>
                </a:solidFill>
              </a:rPr>
              <a:t>yaptığı</a:t>
            </a:r>
            <a:r>
              <a:rPr lang="en-US" sz="2800" dirty="0">
                <a:solidFill>
                  <a:schemeClr val="bg1"/>
                </a:solidFill>
              </a:rPr>
              <a:t> ve </a:t>
            </a:r>
            <a:r>
              <a:rPr lang="en-US" sz="2800" dirty="0" err="1">
                <a:solidFill>
                  <a:schemeClr val="bg1"/>
                </a:solidFill>
              </a:rPr>
              <a:t>ona</a:t>
            </a:r>
            <a:r>
              <a:rPr lang="en-US" sz="2800" dirty="0">
                <a:solidFill>
                  <a:schemeClr val="bg1"/>
                </a:solidFill>
              </a:rPr>
              <a:t> </a:t>
            </a:r>
            <a:r>
              <a:rPr lang="en-US" sz="2800" dirty="0" err="1">
                <a:solidFill>
                  <a:srgbClr val="FF0000"/>
                </a:solidFill>
              </a:rPr>
              <a:t>güvendiğiniz</a:t>
            </a:r>
            <a:r>
              <a:rPr lang="en-US" sz="2800" dirty="0">
                <a:solidFill>
                  <a:schemeClr val="bg1"/>
                </a:solidFill>
              </a:rPr>
              <a:t> </a:t>
            </a:r>
            <a:r>
              <a:rPr lang="en-US" sz="2800" dirty="0" err="1">
                <a:solidFill>
                  <a:schemeClr val="bg1"/>
                </a:solidFill>
              </a:rPr>
              <a:t>hissini</a:t>
            </a:r>
            <a:r>
              <a:rPr lang="en-US" sz="2800" dirty="0">
                <a:solidFill>
                  <a:schemeClr val="bg1"/>
                </a:solidFill>
              </a:rPr>
              <a:t> </a:t>
            </a:r>
            <a:r>
              <a:rPr lang="en-US" sz="2800" dirty="0" err="1">
                <a:solidFill>
                  <a:schemeClr val="bg1"/>
                </a:solidFill>
              </a:rPr>
              <a:t>verin</a:t>
            </a:r>
            <a:r>
              <a:rPr lang="en-US" sz="2800" dirty="0">
                <a:solidFill>
                  <a:schemeClr val="bg1"/>
                </a:solidFill>
              </a:rPr>
              <a:t>. </a:t>
            </a:r>
            <a:r>
              <a:rPr lang="en-US" sz="2800" dirty="0" err="1">
                <a:solidFill>
                  <a:schemeClr val="bg1"/>
                </a:solidFill>
              </a:rPr>
              <a:t>Eğer</a:t>
            </a:r>
            <a:r>
              <a:rPr lang="en-US" sz="2800" dirty="0">
                <a:solidFill>
                  <a:schemeClr val="bg1"/>
                </a:solidFill>
              </a:rPr>
              <a:t> </a:t>
            </a:r>
            <a:r>
              <a:rPr lang="en-US" sz="2800" dirty="0" err="1">
                <a:solidFill>
                  <a:schemeClr val="bg1"/>
                </a:solidFill>
              </a:rPr>
              <a:t>ev</a:t>
            </a:r>
            <a:r>
              <a:rPr lang="en-US" sz="2800" dirty="0">
                <a:solidFill>
                  <a:schemeClr val="bg1"/>
                </a:solidFill>
              </a:rPr>
              <a:t> </a:t>
            </a:r>
            <a:r>
              <a:rPr lang="en-US" sz="2800" dirty="0" err="1">
                <a:solidFill>
                  <a:schemeClr val="bg1"/>
                </a:solidFill>
              </a:rPr>
              <a:t>ödevlerinin</a:t>
            </a:r>
            <a:r>
              <a:rPr lang="en-US" sz="2800" dirty="0">
                <a:solidFill>
                  <a:schemeClr val="bg1"/>
                </a:solidFill>
              </a:rPr>
              <a:t> </a:t>
            </a:r>
            <a:r>
              <a:rPr lang="en-US" sz="2800" dirty="0" err="1">
                <a:solidFill>
                  <a:schemeClr val="bg1"/>
                </a:solidFill>
              </a:rPr>
              <a:t>sıkıcı</a:t>
            </a:r>
            <a:r>
              <a:rPr lang="en-US" sz="2800" dirty="0">
                <a:solidFill>
                  <a:schemeClr val="bg1"/>
                </a:solidFill>
              </a:rPr>
              <a:t>, </a:t>
            </a:r>
            <a:r>
              <a:rPr lang="en-US" sz="2800" dirty="0" err="1">
                <a:solidFill>
                  <a:schemeClr val="bg1"/>
                </a:solidFill>
              </a:rPr>
              <a:t>gereksiz</a:t>
            </a:r>
            <a:r>
              <a:rPr lang="en-US" sz="2800" dirty="0">
                <a:solidFill>
                  <a:schemeClr val="bg1"/>
                </a:solidFill>
              </a:rPr>
              <a:t> </a:t>
            </a:r>
            <a:r>
              <a:rPr lang="en-US" sz="2800" dirty="0" err="1">
                <a:solidFill>
                  <a:schemeClr val="bg1"/>
                </a:solidFill>
              </a:rPr>
              <a:t>etkinlikler</a:t>
            </a:r>
            <a:r>
              <a:rPr lang="en-US" sz="2800" dirty="0">
                <a:solidFill>
                  <a:schemeClr val="bg1"/>
                </a:solidFill>
              </a:rPr>
              <a:t> </a:t>
            </a:r>
            <a:r>
              <a:rPr lang="en-US" sz="2800" dirty="0" err="1">
                <a:solidFill>
                  <a:schemeClr val="bg1"/>
                </a:solidFill>
              </a:rPr>
              <a:t>olduğu</a:t>
            </a:r>
            <a:r>
              <a:rPr lang="en-US" sz="2800" dirty="0">
                <a:solidFill>
                  <a:schemeClr val="bg1"/>
                </a:solidFill>
              </a:rPr>
              <a:t> </a:t>
            </a:r>
            <a:r>
              <a:rPr lang="en-US" sz="2800" dirty="0" err="1">
                <a:solidFill>
                  <a:schemeClr val="bg1"/>
                </a:solidFill>
              </a:rPr>
              <a:t>hissini</a:t>
            </a:r>
            <a:r>
              <a:rPr lang="en-US" sz="2800" dirty="0">
                <a:solidFill>
                  <a:schemeClr val="bg1"/>
                </a:solidFill>
              </a:rPr>
              <a:t> </a:t>
            </a:r>
            <a:r>
              <a:rPr lang="en-US" sz="2800" dirty="0" err="1">
                <a:solidFill>
                  <a:schemeClr val="bg1"/>
                </a:solidFill>
              </a:rPr>
              <a:t>verirsek</a:t>
            </a:r>
            <a:r>
              <a:rPr lang="en-US" sz="2800" dirty="0">
                <a:solidFill>
                  <a:schemeClr val="bg1"/>
                </a:solidFill>
              </a:rPr>
              <a:t> </a:t>
            </a:r>
            <a:r>
              <a:rPr lang="en-US" sz="2800" dirty="0" err="1">
                <a:solidFill>
                  <a:schemeClr val="bg1"/>
                </a:solidFill>
              </a:rPr>
              <a:t>çocuk</a:t>
            </a:r>
            <a:r>
              <a:rPr lang="en-US" sz="2800" dirty="0">
                <a:solidFill>
                  <a:schemeClr val="bg1"/>
                </a:solidFill>
              </a:rPr>
              <a:t> </a:t>
            </a:r>
            <a:r>
              <a:rPr lang="en-US" sz="2800" dirty="0" err="1">
                <a:solidFill>
                  <a:schemeClr val="bg1"/>
                </a:solidFill>
              </a:rPr>
              <a:t>nasıl</a:t>
            </a:r>
            <a:r>
              <a:rPr lang="en-US" sz="2800" dirty="0">
                <a:solidFill>
                  <a:schemeClr val="bg1"/>
                </a:solidFill>
              </a:rPr>
              <a:t> </a:t>
            </a:r>
            <a:r>
              <a:rPr lang="en-US" sz="2800" dirty="0" err="1">
                <a:solidFill>
                  <a:schemeClr val="bg1"/>
                </a:solidFill>
              </a:rPr>
              <a:t>ciddiye</a:t>
            </a:r>
            <a:r>
              <a:rPr lang="en-US" sz="2800" dirty="0">
                <a:solidFill>
                  <a:schemeClr val="bg1"/>
                </a:solidFill>
              </a:rPr>
              <a:t> </a:t>
            </a:r>
            <a:r>
              <a:rPr lang="en-US" sz="2800" dirty="0" err="1">
                <a:solidFill>
                  <a:schemeClr val="bg1"/>
                </a:solidFill>
              </a:rPr>
              <a:t>alabilir</a:t>
            </a:r>
            <a:r>
              <a:rPr lang="en-US" sz="2800" dirty="0">
                <a:solidFill>
                  <a:schemeClr val="bg1"/>
                </a:solidFill>
              </a:rPr>
              <a:t>. </a:t>
            </a:r>
            <a:endParaRPr lang="en-US" sz="2800" dirty="0" smtClean="0">
              <a:solidFill>
                <a:schemeClr val="bg1"/>
              </a:solidFill>
            </a:endParaRPr>
          </a:p>
          <a:p>
            <a:pPr marL="457200" indent="-457200">
              <a:lnSpc>
                <a:spcPct val="140000"/>
              </a:lnSpc>
              <a:buFont typeface="Arial"/>
              <a:buChar char="•"/>
            </a:pPr>
            <a:r>
              <a:rPr lang="en-US" sz="2800" dirty="0" err="1" smtClean="0">
                <a:solidFill>
                  <a:schemeClr val="bg1"/>
                </a:solidFill>
              </a:rPr>
              <a:t>Kendi</a:t>
            </a:r>
            <a:r>
              <a:rPr lang="en-US" sz="2800" dirty="0" smtClean="0">
                <a:solidFill>
                  <a:schemeClr val="bg1"/>
                </a:solidFill>
              </a:rPr>
              <a:t> </a:t>
            </a:r>
            <a:r>
              <a:rPr lang="en-US" sz="2800" dirty="0" err="1">
                <a:solidFill>
                  <a:schemeClr val="bg1"/>
                </a:solidFill>
              </a:rPr>
              <a:t>işinde</a:t>
            </a:r>
            <a:r>
              <a:rPr lang="en-US" sz="2800" dirty="0">
                <a:solidFill>
                  <a:schemeClr val="bg1"/>
                </a:solidFill>
              </a:rPr>
              <a:t> </a:t>
            </a:r>
            <a:r>
              <a:rPr lang="en-US" sz="2800" dirty="0" err="1">
                <a:solidFill>
                  <a:srgbClr val="FF0000"/>
                </a:solidFill>
              </a:rPr>
              <a:t>önemli</a:t>
            </a:r>
            <a:r>
              <a:rPr lang="en-US" sz="2800" dirty="0">
                <a:solidFill>
                  <a:schemeClr val="bg1"/>
                </a:solidFill>
              </a:rPr>
              <a:t> </a:t>
            </a:r>
            <a:r>
              <a:rPr lang="en-US" sz="2800" dirty="0" err="1">
                <a:solidFill>
                  <a:schemeClr val="bg1"/>
                </a:solidFill>
              </a:rPr>
              <a:t>olduğunu</a:t>
            </a:r>
            <a:r>
              <a:rPr lang="en-US" sz="2800" dirty="0">
                <a:solidFill>
                  <a:schemeClr val="bg1"/>
                </a:solidFill>
              </a:rPr>
              <a:t> </a:t>
            </a:r>
            <a:r>
              <a:rPr lang="en-US" sz="2800" dirty="0" err="1">
                <a:solidFill>
                  <a:schemeClr val="bg1"/>
                </a:solidFill>
              </a:rPr>
              <a:t>hisseden</a:t>
            </a:r>
            <a:r>
              <a:rPr lang="en-US" sz="2800" dirty="0">
                <a:solidFill>
                  <a:schemeClr val="bg1"/>
                </a:solidFill>
              </a:rPr>
              <a:t> </a:t>
            </a:r>
            <a:r>
              <a:rPr lang="en-US" sz="2800" dirty="0" err="1">
                <a:solidFill>
                  <a:schemeClr val="bg1"/>
                </a:solidFill>
              </a:rPr>
              <a:t>kişi</a:t>
            </a:r>
            <a:r>
              <a:rPr lang="en-US" sz="2800" dirty="0">
                <a:solidFill>
                  <a:schemeClr val="bg1"/>
                </a:solidFill>
              </a:rPr>
              <a:t> </a:t>
            </a:r>
            <a:r>
              <a:rPr lang="en-US" sz="2800" dirty="0" err="1">
                <a:solidFill>
                  <a:schemeClr val="bg1"/>
                </a:solidFill>
              </a:rPr>
              <a:t>ancak</a:t>
            </a:r>
            <a:r>
              <a:rPr lang="en-US" sz="2800" dirty="0">
                <a:solidFill>
                  <a:schemeClr val="bg1"/>
                </a:solidFill>
              </a:rPr>
              <a:t> </a:t>
            </a:r>
            <a:r>
              <a:rPr lang="en-US" sz="2800" dirty="0" err="1">
                <a:solidFill>
                  <a:schemeClr val="bg1"/>
                </a:solidFill>
              </a:rPr>
              <a:t>güçlerini</a:t>
            </a:r>
            <a:r>
              <a:rPr lang="en-US" sz="2800" dirty="0">
                <a:solidFill>
                  <a:schemeClr val="bg1"/>
                </a:solidFill>
              </a:rPr>
              <a:t> o </a:t>
            </a:r>
            <a:r>
              <a:rPr lang="en-US" sz="2800" dirty="0" err="1">
                <a:solidFill>
                  <a:schemeClr val="bg1"/>
                </a:solidFill>
              </a:rPr>
              <a:t>iş</a:t>
            </a:r>
            <a:r>
              <a:rPr lang="en-US" sz="2800" dirty="0">
                <a:solidFill>
                  <a:schemeClr val="bg1"/>
                </a:solidFill>
              </a:rPr>
              <a:t> </a:t>
            </a:r>
            <a:r>
              <a:rPr lang="en-US" sz="2800" dirty="0" err="1">
                <a:solidFill>
                  <a:schemeClr val="bg1"/>
                </a:solidFill>
              </a:rPr>
              <a:t>için</a:t>
            </a:r>
            <a:r>
              <a:rPr lang="en-US" sz="2800" dirty="0">
                <a:solidFill>
                  <a:schemeClr val="bg1"/>
                </a:solidFill>
              </a:rPr>
              <a:t> </a:t>
            </a:r>
            <a:r>
              <a:rPr lang="en-US" sz="2800" dirty="0" err="1">
                <a:solidFill>
                  <a:schemeClr val="bg1"/>
                </a:solidFill>
              </a:rPr>
              <a:t>kullanır</a:t>
            </a:r>
            <a:r>
              <a:rPr lang="en-US" sz="2800" dirty="0">
                <a:solidFill>
                  <a:schemeClr val="bg1"/>
                </a:solidFill>
              </a:rPr>
              <a:t>. </a:t>
            </a:r>
            <a:endParaRPr lang="en-US" sz="3600" b="1" dirty="0">
              <a:solidFill>
                <a:schemeClr val="bg1"/>
              </a:solidFill>
            </a:endParaRPr>
          </a:p>
        </p:txBody>
      </p:sp>
    </p:spTree>
    <p:extLst>
      <p:ext uri="{BB962C8B-B14F-4D97-AF65-F5344CB8AC3E}">
        <p14:creationId xmlns="" xmlns:p14="http://schemas.microsoft.com/office/powerpoint/2010/main" val="4089075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3003" y="710320"/>
            <a:ext cx="7186653" cy="3518912"/>
          </a:xfrm>
          <a:prstGeom prst="rect">
            <a:avLst/>
          </a:prstGeom>
        </p:spPr>
        <p:txBody>
          <a:bodyPr wrap="square">
            <a:spAutoFit/>
          </a:bodyPr>
          <a:lstStyle/>
          <a:p>
            <a:pPr marL="457200" indent="-457200">
              <a:lnSpc>
                <a:spcPct val="140000"/>
              </a:lnSpc>
              <a:buFont typeface="Arial"/>
              <a:buChar char="•"/>
            </a:pPr>
            <a:r>
              <a:rPr lang="en-US" sz="2800" dirty="0" err="1">
                <a:solidFill>
                  <a:schemeClr val="bg1"/>
                </a:solidFill>
              </a:rPr>
              <a:t>Önceden</a:t>
            </a:r>
            <a:r>
              <a:rPr lang="en-US" sz="2800" dirty="0">
                <a:solidFill>
                  <a:schemeClr val="bg1"/>
                </a:solidFill>
              </a:rPr>
              <a:t> </a:t>
            </a:r>
            <a:r>
              <a:rPr lang="en-US" sz="2800" dirty="0" err="1">
                <a:solidFill>
                  <a:schemeClr val="bg1"/>
                </a:solidFill>
              </a:rPr>
              <a:t>ev</a:t>
            </a:r>
            <a:r>
              <a:rPr lang="en-US" sz="2800" dirty="0">
                <a:solidFill>
                  <a:schemeClr val="bg1"/>
                </a:solidFill>
              </a:rPr>
              <a:t> </a:t>
            </a:r>
            <a:r>
              <a:rPr lang="en-US" sz="2800" dirty="0" err="1">
                <a:solidFill>
                  <a:schemeClr val="bg1"/>
                </a:solidFill>
              </a:rPr>
              <a:t>ödevleri</a:t>
            </a:r>
            <a:r>
              <a:rPr lang="en-US" sz="2800" dirty="0">
                <a:solidFill>
                  <a:schemeClr val="bg1"/>
                </a:solidFill>
              </a:rPr>
              <a:t> </a:t>
            </a:r>
            <a:r>
              <a:rPr lang="en-US" sz="2800" dirty="0" err="1">
                <a:solidFill>
                  <a:schemeClr val="bg1"/>
                </a:solidFill>
              </a:rPr>
              <a:t>için</a:t>
            </a:r>
            <a:r>
              <a:rPr lang="en-US" sz="2800" dirty="0">
                <a:solidFill>
                  <a:schemeClr val="bg1"/>
                </a:solidFill>
              </a:rPr>
              <a:t> </a:t>
            </a:r>
            <a:r>
              <a:rPr lang="en-US" sz="2800" dirty="0" err="1">
                <a:solidFill>
                  <a:schemeClr val="bg1"/>
                </a:solidFill>
              </a:rPr>
              <a:t>hazırlık</a:t>
            </a:r>
            <a:r>
              <a:rPr lang="en-US" sz="2800" dirty="0">
                <a:solidFill>
                  <a:schemeClr val="bg1"/>
                </a:solidFill>
              </a:rPr>
              <a:t> </a:t>
            </a:r>
            <a:r>
              <a:rPr lang="en-US" sz="2800" dirty="0" err="1">
                <a:solidFill>
                  <a:schemeClr val="bg1"/>
                </a:solidFill>
              </a:rPr>
              <a:t>yapın</a:t>
            </a:r>
            <a:r>
              <a:rPr lang="en-US" sz="2800" dirty="0">
                <a:solidFill>
                  <a:schemeClr val="bg1"/>
                </a:solidFill>
              </a:rPr>
              <a:t> </a:t>
            </a:r>
            <a:r>
              <a:rPr lang="en-US" sz="2800" dirty="0" err="1">
                <a:solidFill>
                  <a:schemeClr val="bg1"/>
                </a:solidFill>
              </a:rPr>
              <a:t>defterler</a:t>
            </a:r>
            <a:r>
              <a:rPr lang="en-US" sz="2800" dirty="0">
                <a:solidFill>
                  <a:schemeClr val="bg1"/>
                </a:solidFill>
              </a:rPr>
              <a:t> </a:t>
            </a:r>
            <a:r>
              <a:rPr lang="en-US" sz="2800" dirty="0" err="1">
                <a:solidFill>
                  <a:schemeClr val="bg1"/>
                </a:solidFill>
              </a:rPr>
              <a:t>hazır</a:t>
            </a:r>
            <a:r>
              <a:rPr lang="en-US" sz="2800" dirty="0">
                <a:solidFill>
                  <a:schemeClr val="bg1"/>
                </a:solidFill>
              </a:rPr>
              <a:t> </a:t>
            </a:r>
            <a:r>
              <a:rPr lang="en-US" sz="2800" dirty="0" err="1">
                <a:solidFill>
                  <a:schemeClr val="bg1"/>
                </a:solidFill>
              </a:rPr>
              <a:t>masada</a:t>
            </a:r>
            <a:r>
              <a:rPr lang="en-US" sz="2800" dirty="0">
                <a:solidFill>
                  <a:schemeClr val="bg1"/>
                </a:solidFill>
              </a:rPr>
              <a:t> </a:t>
            </a:r>
            <a:r>
              <a:rPr lang="en-US" sz="2800" dirty="0" err="1">
                <a:solidFill>
                  <a:schemeClr val="bg1"/>
                </a:solidFill>
              </a:rPr>
              <a:t>olmalı</a:t>
            </a:r>
            <a:r>
              <a:rPr lang="en-US" sz="2800" dirty="0">
                <a:solidFill>
                  <a:schemeClr val="bg1"/>
                </a:solidFill>
              </a:rPr>
              <a:t>, </a:t>
            </a:r>
            <a:r>
              <a:rPr lang="en-US" sz="2800" dirty="0" err="1">
                <a:solidFill>
                  <a:schemeClr val="bg1"/>
                </a:solidFill>
              </a:rPr>
              <a:t>kalemlerin</a:t>
            </a:r>
            <a:r>
              <a:rPr lang="en-US" sz="2800" dirty="0">
                <a:solidFill>
                  <a:schemeClr val="bg1"/>
                </a:solidFill>
              </a:rPr>
              <a:t> </a:t>
            </a:r>
            <a:r>
              <a:rPr lang="en-US" sz="2800" dirty="0" err="1">
                <a:solidFill>
                  <a:schemeClr val="bg1"/>
                </a:solidFill>
              </a:rPr>
              <a:t>uçları</a:t>
            </a:r>
            <a:r>
              <a:rPr lang="en-US" sz="2800" dirty="0">
                <a:solidFill>
                  <a:schemeClr val="bg1"/>
                </a:solidFill>
              </a:rPr>
              <a:t> </a:t>
            </a:r>
            <a:r>
              <a:rPr lang="en-US" sz="2800" dirty="0" err="1">
                <a:solidFill>
                  <a:schemeClr val="bg1"/>
                </a:solidFill>
              </a:rPr>
              <a:t>açık</a:t>
            </a:r>
            <a:r>
              <a:rPr lang="en-US" sz="2800" dirty="0">
                <a:solidFill>
                  <a:schemeClr val="bg1"/>
                </a:solidFill>
              </a:rPr>
              <a:t> </a:t>
            </a:r>
            <a:r>
              <a:rPr lang="en-US" sz="2800" dirty="0" err="1">
                <a:solidFill>
                  <a:schemeClr val="bg1"/>
                </a:solidFill>
              </a:rPr>
              <a:t>olmalı</a:t>
            </a:r>
            <a:r>
              <a:rPr lang="en-US" sz="2800" dirty="0">
                <a:solidFill>
                  <a:schemeClr val="bg1"/>
                </a:solidFill>
              </a:rPr>
              <a:t> ve </a:t>
            </a:r>
            <a:r>
              <a:rPr lang="en-US" sz="2800" dirty="0" err="1">
                <a:solidFill>
                  <a:schemeClr val="bg1"/>
                </a:solidFill>
              </a:rPr>
              <a:t>ödeve</a:t>
            </a:r>
            <a:r>
              <a:rPr lang="en-US" sz="2800" dirty="0">
                <a:solidFill>
                  <a:schemeClr val="bg1"/>
                </a:solidFill>
              </a:rPr>
              <a:t> </a:t>
            </a:r>
            <a:r>
              <a:rPr lang="en-US" sz="2800" dirty="0" err="1">
                <a:solidFill>
                  <a:schemeClr val="bg1"/>
                </a:solidFill>
              </a:rPr>
              <a:t>başlamadan</a:t>
            </a:r>
            <a:r>
              <a:rPr lang="en-US" sz="2800" dirty="0">
                <a:solidFill>
                  <a:schemeClr val="bg1"/>
                </a:solidFill>
              </a:rPr>
              <a:t> </a:t>
            </a:r>
            <a:r>
              <a:rPr lang="en-US" sz="2800" dirty="0" err="1">
                <a:solidFill>
                  <a:schemeClr val="bg1"/>
                </a:solidFill>
              </a:rPr>
              <a:t>önce</a:t>
            </a:r>
            <a:r>
              <a:rPr lang="en-US" sz="2800" dirty="0">
                <a:solidFill>
                  <a:schemeClr val="bg1"/>
                </a:solidFill>
              </a:rPr>
              <a:t> </a:t>
            </a:r>
            <a:r>
              <a:rPr lang="en-US" sz="2800" dirty="0" err="1">
                <a:solidFill>
                  <a:schemeClr val="bg1"/>
                </a:solidFill>
              </a:rPr>
              <a:t>çocuk</a:t>
            </a:r>
            <a:r>
              <a:rPr lang="en-US" sz="2800" dirty="0">
                <a:solidFill>
                  <a:schemeClr val="bg1"/>
                </a:solidFill>
              </a:rPr>
              <a:t> </a:t>
            </a:r>
            <a:r>
              <a:rPr lang="en-US" sz="2800" dirty="0">
                <a:solidFill>
                  <a:srgbClr val="FF0000"/>
                </a:solidFill>
              </a:rPr>
              <a:t>ne </a:t>
            </a:r>
            <a:r>
              <a:rPr lang="en-US" sz="2800" dirty="0" err="1">
                <a:solidFill>
                  <a:srgbClr val="FF0000"/>
                </a:solidFill>
              </a:rPr>
              <a:t>yapması</a:t>
            </a:r>
            <a:r>
              <a:rPr lang="en-US" sz="2800" dirty="0">
                <a:solidFill>
                  <a:srgbClr val="FF0000"/>
                </a:solidFill>
              </a:rPr>
              <a:t> </a:t>
            </a:r>
            <a:r>
              <a:rPr lang="en-US" sz="2800" dirty="0" err="1">
                <a:solidFill>
                  <a:srgbClr val="FF0000"/>
                </a:solidFill>
              </a:rPr>
              <a:t>gerektiğini</a:t>
            </a:r>
            <a:r>
              <a:rPr lang="en-US" sz="2800" dirty="0">
                <a:solidFill>
                  <a:srgbClr val="FF0000"/>
                </a:solidFill>
              </a:rPr>
              <a:t> </a:t>
            </a:r>
            <a:r>
              <a:rPr lang="en-US" sz="2800" dirty="0" err="1">
                <a:solidFill>
                  <a:schemeClr val="bg1"/>
                </a:solidFill>
              </a:rPr>
              <a:t>bilmelidir</a:t>
            </a:r>
            <a:r>
              <a:rPr lang="en-US" sz="2800" dirty="0">
                <a:solidFill>
                  <a:schemeClr val="bg1"/>
                </a:solidFill>
              </a:rPr>
              <a:t>. </a:t>
            </a:r>
            <a:endParaRPr lang="en-US" sz="2800" dirty="0" smtClean="0">
              <a:solidFill>
                <a:schemeClr val="bg1"/>
              </a:solidFill>
            </a:endParaRPr>
          </a:p>
          <a:p>
            <a:pPr marL="457200" indent="-457200">
              <a:lnSpc>
                <a:spcPct val="140000"/>
              </a:lnSpc>
              <a:buFont typeface="Arial"/>
              <a:buChar char="•"/>
            </a:pPr>
            <a:endParaRPr lang="en-US" sz="2000" dirty="0" smtClean="0">
              <a:solidFill>
                <a:schemeClr val="bg1"/>
              </a:solidFill>
            </a:endParaRPr>
          </a:p>
        </p:txBody>
      </p:sp>
      <p:pic>
        <p:nvPicPr>
          <p:cNvPr id="2" name="Picture 1" descr="images-15.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398529" y="4256487"/>
            <a:ext cx="1334199" cy="2094186"/>
          </a:xfrm>
          <a:prstGeom prst="rect">
            <a:avLst/>
          </a:prstGeom>
        </p:spPr>
      </p:pic>
      <p:pic>
        <p:nvPicPr>
          <p:cNvPr id="4" name="Picture 3" descr="images-14.jpe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922447" y="4256487"/>
            <a:ext cx="1396124" cy="2094186"/>
          </a:xfrm>
          <a:prstGeom prst="rect">
            <a:avLst/>
          </a:prstGeom>
        </p:spPr>
      </p:pic>
    </p:spTree>
    <p:extLst>
      <p:ext uri="{BB962C8B-B14F-4D97-AF65-F5344CB8AC3E}">
        <p14:creationId xmlns="" xmlns:p14="http://schemas.microsoft.com/office/powerpoint/2010/main" val="2858658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4207" y="475156"/>
            <a:ext cx="7856911" cy="2657138"/>
          </a:xfrm>
          <a:prstGeom prst="rect">
            <a:avLst/>
          </a:prstGeom>
        </p:spPr>
        <p:txBody>
          <a:bodyPr wrap="square">
            <a:spAutoFit/>
          </a:bodyPr>
          <a:lstStyle/>
          <a:p>
            <a:pPr marL="457200" indent="-457200" algn="just">
              <a:lnSpc>
                <a:spcPct val="140000"/>
              </a:lnSpc>
              <a:buFont typeface="Arial"/>
              <a:buChar char="•"/>
            </a:pPr>
            <a:r>
              <a:rPr lang="en-US" sz="2000" dirty="0" err="1" smtClean="0">
                <a:solidFill>
                  <a:schemeClr val="bg1"/>
                </a:solidFill>
              </a:rPr>
              <a:t>Çocuğunuza</a:t>
            </a:r>
            <a:r>
              <a:rPr lang="en-US" sz="2000" dirty="0" smtClean="0">
                <a:solidFill>
                  <a:schemeClr val="bg1"/>
                </a:solidFill>
              </a:rPr>
              <a:t> </a:t>
            </a:r>
            <a:r>
              <a:rPr lang="en-US" sz="2000" dirty="0" err="1">
                <a:solidFill>
                  <a:schemeClr val="bg1"/>
                </a:solidFill>
              </a:rPr>
              <a:t>dikkatini</a:t>
            </a:r>
            <a:r>
              <a:rPr lang="en-US" sz="2000" dirty="0">
                <a:solidFill>
                  <a:schemeClr val="bg1"/>
                </a:solidFill>
              </a:rPr>
              <a:t> </a:t>
            </a:r>
            <a:r>
              <a:rPr lang="en-US" sz="2000" dirty="0" err="1">
                <a:solidFill>
                  <a:schemeClr val="bg1"/>
                </a:solidFill>
              </a:rPr>
              <a:t>toplayabilmesi</a:t>
            </a:r>
            <a:r>
              <a:rPr lang="en-US" sz="2000" dirty="0">
                <a:solidFill>
                  <a:schemeClr val="bg1"/>
                </a:solidFill>
              </a:rPr>
              <a:t> </a:t>
            </a:r>
            <a:r>
              <a:rPr lang="en-US" sz="2000" dirty="0" err="1">
                <a:solidFill>
                  <a:schemeClr val="bg1"/>
                </a:solidFill>
              </a:rPr>
              <a:t>için</a:t>
            </a:r>
            <a:r>
              <a:rPr lang="en-US" sz="2000" dirty="0">
                <a:solidFill>
                  <a:schemeClr val="bg1"/>
                </a:solidFill>
              </a:rPr>
              <a:t> </a:t>
            </a:r>
            <a:r>
              <a:rPr lang="en-US" sz="2000" dirty="0" err="1">
                <a:solidFill>
                  <a:schemeClr val="bg1"/>
                </a:solidFill>
              </a:rPr>
              <a:t>yardımcı</a:t>
            </a:r>
            <a:r>
              <a:rPr lang="en-US" sz="2000" dirty="0">
                <a:solidFill>
                  <a:schemeClr val="bg1"/>
                </a:solidFill>
              </a:rPr>
              <a:t> </a:t>
            </a:r>
            <a:r>
              <a:rPr lang="en-US" sz="2000" dirty="0" err="1">
                <a:solidFill>
                  <a:schemeClr val="bg1"/>
                </a:solidFill>
              </a:rPr>
              <a:t>olun</a:t>
            </a:r>
            <a:r>
              <a:rPr lang="en-US" sz="2000" dirty="0">
                <a:solidFill>
                  <a:schemeClr val="bg1"/>
                </a:solidFill>
              </a:rPr>
              <a:t>. </a:t>
            </a:r>
            <a:r>
              <a:rPr lang="en-US" sz="2000" dirty="0" err="1">
                <a:solidFill>
                  <a:schemeClr val="bg1"/>
                </a:solidFill>
              </a:rPr>
              <a:t>Çocuğun</a:t>
            </a:r>
            <a:r>
              <a:rPr lang="en-US" sz="2000" dirty="0">
                <a:solidFill>
                  <a:schemeClr val="bg1"/>
                </a:solidFill>
              </a:rPr>
              <a:t> </a:t>
            </a:r>
            <a:r>
              <a:rPr lang="en-US" sz="2000" dirty="0" err="1">
                <a:solidFill>
                  <a:schemeClr val="bg1"/>
                </a:solidFill>
              </a:rPr>
              <a:t>ders</a:t>
            </a:r>
            <a:r>
              <a:rPr lang="en-US" sz="2000" dirty="0">
                <a:solidFill>
                  <a:schemeClr val="bg1"/>
                </a:solidFill>
              </a:rPr>
              <a:t> </a:t>
            </a:r>
            <a:r>
              <a:rPr lang="en-US" sz="2000" dirty="0" err="1">
                <a:solidFill>
                  <a:schemeClr val="bg1"/>
                </a:solidFill>
              </a:rPr>
              <a:t>çalıştığı</a:t>
            </a:r>
            <a:r>
              <a:rPr lang="en-US" sz="2000" dirty="0">
                <a:solidFill>
                  <a:schemeClr val="bg1"/>
                </a:solidFill>
              </a:rPr>
              <a:t> </a:t>
            </a:r>
            <a:r>
              <a:rPr lang="en-US" sz="2000" dirty="0" err="1">
                <a:solidFill>
                  <a:schemeClr val="bg1"/>
                </a:solidFill>
              </a:rPr>
              <a:t>çalışma</a:t>
            </a:r>
            <a:r>
              <a:rPr lang="en-US" sz="2000" dirty="0">
                <a:solidFill>
                  <a:schemeClr val="bg1"/>
                </a:solidFill>
              </a:rPr>
              <a:t> </a:t>
            </a:r>
            <a:r>
              <a:rPr lang="en-US" sz="2000" dirty="0" err="1">
                <a:solidFill>
                  <a:schemeClr val="bg1"/>
                </a:solidFill>
              </a:rPr>
              <a:t>atmosferi</a:t>
            </a:r>
            <a:r>
              <a:rPr lang="en-US" sz="2000" dirty="0">
                <a:solidFill>
                  <a:schemeClr val="bg1"/>
                </a:solidFill>
              </a:rPr>
              <a:t> </a:t>
            </a:r>
            <a:r>
              <a:rPr lang="en-US" sz="2000" dirty="0" err="1">
                <a:solidFill>
                  <a:schemeClr val="bg1"/>
                </a:solidFill>
              </a:rPr>
              <a:t>az</a:t>
            </a:r>
            <a:r>
              <a:rPr lang="en-US" sz="2000" dirty="0">
                <a:solidFill>
                  <a:schemeClr val="bg1"/>
                </a:solidFill>
              </a:rPr>
              <a:t> </a:t>
            </a:r>
            <a:r>
              <a:rPr lang="en-US" sz="2000" dirty="0" err="1">
                <a:solidFill>
                  <a:schemeClr val="bg1"/>
                </a:solidFill>
              </a:rPr>
              <a:t>uyaranın</a:t>
            </a:r>
            <a:r>
              <a:rPr lang="en-US" sz="2000" dirty="0">
                <a:solidFill>
                  <a:schemeClr val="bg1"/>
                </a:solidFill>
              </a:rPr>
              <a:t> </a:t>
            </a:r>
            <a:r>
              <a:rPr lang="en-US" sz="2000" dirty="0" err="1">
                <a:solidFill>
                  <a:schemeClr val="bg1"/>
                </a:solidFill>
              </a:rPr>
              <a:t>olduğu</a:t>
            </a:r>
            <a:r>
              <a:rPr lang="en-US" sz="2000" dirty="0">
                <a:solidFill>
                  <a:schemeClr val="bg1"/>
                </a:solidFill>
              </a:rPr>
              <a:t> </a:t>
            </a:r>
            <a:r>
              <a:rPr lang="en-US" sz="2000" dirty="0" err="1">
                <a:solidFill>
                  <a:schemeClr val="bg1"/>
                </a:solidFill>
              </a:rPr>
              <a:t>huzurlu</a:t>
            </a:r>
            <a:r>
              <a:rPr lang="en-US" sz="2000" dirty="0">
                <a:solidFill>
                  <a:schemeClr val="bg1"/>
                </a:solidFill>
              </a:rPr>
              <a:t> </a:t>
            </a:r>
            <a:r>
              <a:rPr lang="en-US" sz="2000" dirty="0" err="1">
                <a:solidFill>
                  <a:schemeClr val="bg1"/>
                </a:solidFill>
              </a:rPr>
              <a:t>bir</a:t>
            </a:r>
            <a:r>
              <a:rPr lang="en-US" sz="2000" dirty="0">
                <a:solidFill>
                  <a:schemeClr val="bg1"/>
                </a:solidFill>
              </a:rPr>
              <a:t> </a:t>
            </a:r>
            <a:r>
              <a:rPr lang="en-US" sz="2000" dirty="0" err="1">
                <a:solidFill>
                  <a:schemeClr val="bg1"/>
                </a:solidFill>
              </a:rPr>
              <a:t>ortam</a:t>
            </a:r>
            <a:r>
              <a:rPr lang="en-US" sz="2000" dirty="0">
                <a:solidFill>
                  <a:schemeClr val="bg1"/>
                </a:solidFill>
              </a:rPr>
              <a:t> </a:t>
            </a:r>
            <a:r>
              <a:rPr lang="en-US" sz="2000" dirty="0" err="1">
                <a:solidFill>
                  <a:schemeClr val="bg1"/>
                </a:solidFill>
              </a:rPr>
              <a:t>olmalıdır</a:t>
            </a:r>
            <a:r>
              <a:rPr lang="en-US" sz="2000" dirty="0">
                <a:solidFill>
                  <a:schemeClr val="bg1"/>
                </a:solidFill>
              </a:rPr>
              <a:t>. </a:t>
            </a:r>
            <a:r>
              <a:rPr lang="en-US" sz="2000" dirty="0" err="1">
                <a:solidFill>
                  <a:schemeClr val="bg1"/>
                </a:solidFill>
              </a:rPr>
              <a:t>Çocuğunuz</a:t>
            </a:r>
            <a:r>
              <a:rPr lang="en-US" sz="2000" dirty="0">
                <a:solidFill>
                  <a:schemeClr val="bg1"/>
                </a:solidFill>
              </a:rPr>
              <a:t> </a:t>
            </a:r>
            <a:r>
              <a:rPr lang="en-US" sz="2000" dirty="0" err="1">
                <a:solidFill>
                  <a:schemeClr val="bg1"/>
                </a:solidFill>
              </a:rPr>
              <a:t>sabahtan</a:t>
            </a:r>
            <a:r>
              <a:rPr lang="en-US" sz="2000" dirty="0">
                <a:solidFill>
                  <a:schemeClr val="bg1"/>
                </a:solidFill>
              </a:rPr>
              <a:t> </a:t>
            </a:r>
            <a:r>
              <a:rPr lang="en-US" sz="2000" dirty="0" err="1">
                <a:solidFill>
                  <a:schemeClr val="bg1"/>
                </a:solidFill>
              </a:rPr>
              <a:t>akşama</a:t>
            </a:r>
            <a:r>
              <a:rPr lang="en-US" sz="2000" dirty="0">
                <a:solidFill>
                  <a:schemeClr val="bg1"/>
                </a:solidFill>
              </a:rPr>
              <a:t> </a:t>
            </a:r>
            <a:r>
              <a:rPr lang="en-US" sz="2000" dirty="0" err="1">
                <a:solidFill>
                  <a:schemeClr val="bg1"/>
                </a:solidFill>
              </a:rPr>
              <a:t>kadar</a:t>
            </a:r>
            <a:r>
              <a:rPr lang="en-US" sz="2000" dirty="0">
                <a:solidFill>
                  <a:schemeClr val="bg1"/>
                </a:solidFill>
              </a:rPr>
              <a:t> </a:t>
            </a:r>
            <a:r>
              <a:rPr lang="en-US" sz="2000" dirty="0" err="1">
                <a:solidFill>
                  <a:schemeClr val="bg1"/>
                </a:solidFill>
              </a:rPr>
              <a:t>dışarıda</a:t>
            </a:r>
            <a:r>
              <a:rPr lang="en-US" sz="2000" dirty="0">
                <a:solidFill>
                  <a:schemeClr val="bg1"/>
                </a:solidFill>
              </a:rPr>
              <a:t> </a:t>
            </a:r>
            <a:r>
              <a:rPr lang="en-US" sz="2000" dirty="0" err="1">
                <a:solidFill>
                  <a:schemeClr val="bg1"/>
                </a:solidFill>
              </a:rPr>
              <a:t>bir</a:t>
            </a:r>
            <a:r>
              <a:rPr lang="en-US" sz="2000" dirty="0">
                <a:solidFill>
                  <a:schemeClr val="bg1"/>
                </a:solidFill>
              </a:rPr>
              <a:t> </a:t>
            </a:r>
            <a:r>
              <a:rPr lang="en-US" sz="2000" dirty="0" err="1">
                <a:solidFill>
                  <a:schemeClr val="bg1"/>
                </a:solidFill>
              </a:rPr>
              <a:t>çok</a:t>
            </a:r>
            <a:r>
              <a:rPr lang="en-US" sz="2000" dirty="0">
                <a:solidFill>
                  <a:schemeClr val="bg1"/>
                </a:solidFill>
              </a:rPr>
              <a:t> </a:t>
            </a:r>
            <a:r>
              <a:rPr lang="en-US" sz="2000" dirty="0" err="1">
                <a:solidFill>
                  <a:schemeClr val="bg1"/>
                </a:solidFill>
              </a:rPr>
              <a:t>uyaranın</a:t>
            </a:r>
            <a:r>
              <a:rPr lang="en-US" sz="2000" dirty="0">
                <a:solidFill>
                  <a:schemeClr val="bg1"/>
                </a:solidFill>
              </a:rPr>
              <a:t> </a:t>
            </a:r>
            <a:r>
              <a:rPr lang="en-US" sz="2000" dirty="0" err="1">
                <a:solidFill>
                  <a:schemeClr val="bg1"/>
                </a:solidFill>
              </a:rPr>
              <a:t>etkisi</a:t>
            </a:r>
            <a:r>
              <a:rPr lang="en-US" sz="2000" dirty="0">
                <a:solidFill>
                  <a:schemeClr val="bg1"/>
                </a:solidFill>
              </a:rPr>
              <a:t> </a:t>
            </a:r>
            <a:r>
              <a:rPr lang="en-US" sz="2000" dirty="0" err="1">
                <a:solidFill>
                  <a:schemeClr val="bg1"/>
                </a:solidFill>
              </a:rPr>
              <a:t>altındadır</a:t>
            </a:r>
            <a:r>
              <a:rPr lang="en-US" sz="2000" dirty="0">
                <a:solidFill>
                  <a:schemeClr val="bg1"/>
                </a:solidFill>
              </a:rPr>
              <a:t>. Bu </a:t>
            </a:r>
            <a:r>
              <a:rPr lang="en-US" sz="2000" dirty="0" err="1">
                <a:solidFill>
                  <a:schemeClr val="bg1"/>
                </a:solidFill>
              </a:rPr>
              <a:t>yüzden</a:t>
            </a:r>
            <a:r>
              <a:rPr lang="en-US" sz="2000" dirty="0">
                <a:solidFill>
                  <a:schemeClr val="bg1"/>
                </a:solidFill>
              </a:rPr>
              <a:t> </a:t>
            </a:r>
            <a:r>
              <a:rPr lang="en-US" sz="2000" dirty="0" err="1">
                <a:solidFill>
                  <a:schemeClr val="bg1"/>
                </a:solidFill>
              </a:rPr>
              <a:t>ders</a:t>
            </a:r>
            <a:r>
              <a:rPr lang="en-US" sz="2000" dirty="0">
                <a:solidFill>
                  <a:schemeClr val="bg1"/>
                </a:solidFill>
              </a:rPr>
              <a:t> </a:t>
            </a:r>
            <a:r>
              <a:rPr lang="en-US" sz="2000" dirty="0" err="1">
                <a:solidFill>
                  <a:schemeClr val="bg1"/>
                </a:solidFill>
              </a:rPr>
              <a:t>çalışırken</a:t>
            </a:r>
            <a:r>
              <a:rPr lang="en-US" sz="2000" dirty="0">
                <a:solidFill>
                  <a:schemeClr val="bg1"/>
                </a:solidFill>
              </a:rPr>
              <a:t> </a:t>
            </a:r>
            <a:r>
              <a:rPr lang="en-US" sz="2000" dirty="0" err="1">
                <a:solidFill>
                  <a:schemeClr val="bg1"/>
                </a:solidFill>
              </a:rPr>
              <a:t>sakinlik</a:t>
            </a:r>
            <a:r>
              <a:rPr lang="en-US" sz="2000" dirty="0">
                <a:solidFill>
                  <a:schemeClr val="bg1"/>
                </a:solidFill>
              </a:rPr>
              <a:t> </a:t>
            </a:r>
            <a:r>
              <a:rPr lang="en-US" sz="2000" dirty="0" err="1">
                <a:solidFill>
                  <a:schemeClr val="bg1"/>
                </a:solidFill>
              </a:rPr>
              <a:t>önemli</a:t>
            </a:r>
            <a:r>
              <a:rPr lang="en-US" sz="2000" dirty="0">
                <a:solidFill>
                  <a:schemeClr val="bg1"/>
                </a:solidFill>
              </a:rPr>
              <a:t> </a:t>
            </a:r>
            <a:r>
              <a:rPr lang="en-US" sz="2000" dirty="0" err="1">
                <a:solidFill>
                  <a:schemeClr val="bg1"/>
                </a:solidFill>
              </a:rPr>
              <a:t>bir</a:t>
            </a:r>
            <a:r>
              <a:rPr lang="en-US" sz="2000" dirty="0">
                <a:solidFill>
                  <a:schemeClr val="bg1"/>
                </a:solidFill>
              </a:rPr>
              <a:t> </a:t>
            </a:r>
            <a:r>
              <a:rPr lang="en-US" sz="2000" dirty="0" err="1">
                <a:solidFill>
                  <a:schemeClr val="bg1"/>
                </a:solidFill>
              </a:rPr>
              <a:t>dinlendirici</a:t>
            </a:r>
            <a:r>
              <a:rPr lang="en-US" sz="2000" dirty="0">
                <a:solidFill>
                  <a:schemeClr val="bg1"/>
                </a:solidFill>
              </a:rPr>
              <a:t> </a:t>
            </a:r>
            <a:r>
              <a:rPr lang="en-US" sz="2000" dirty="0" err="1">
                <a:solidFill>
                  <a:schemeClr val="bg1"/>
                </a:solidFill>
              </a:rPr>
              <a:t>unsurdur</a:t>
            </a:r>
            <a:r>
              <a:rPr lang="en-US" sz="2000" dirty="0">
                <a:solidFill>
                  <a:schemeClr val="bg1"/>
                </a:solidFill>
              </a:rPr>
              <a:t>. </a:t>
            </a:r>
            <a:endParaRPr lang="en-US" sz="2000" b="1" dirty="0">
              <a:solidFill>
                <a:schemeClr val="bg1"/>
              </a:solidFill>
            </a:endParaRPr>
          </a:p>
        </p:txBody>
      </p:sp>
      <p:pic>
        <p:nvPicPr>
          <p:cNvPr id="2" name="Picture 1" descr="images-18.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204743" y="3753952"/>
            <a:ext cx="2464702" cy="1842975"/>
          </a:xfrm>
          <a:prstGeom prst="rect">
            <a:avLst/>
          </a:prstGeom>
        </p:spPr>
      </p:pic>
      <p:pic>
        <p:nvPicPr>
          <p:cNvPr id="4" name="Picture 3" descr="images-17.jpe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903173" y="3753951"/>
            <a:ext cx="1232801" cy="1842975"/>
          </a:xfrm>
          <a:prstGeom prst="rect">
            <a:avLst/>
          </a:prstGeom>
        </p:spPr>
      </p:pic>
    </p:spTree>
    <p:extLst>
      <p:ext uri="{BB962C8B-B14F-4D97-AF65-F5344CB8AC3E}">
        <p14:creationId xmlns="" xmlns:p14="http://schemas.microsoft.com/office/powerpoint/2010/main" val="2858658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4207" y="475156"/>
            <a:ext cx="7856911" cy="3088025"/>
          </a:xfrm>
          <a:prstGeom prst="rect">
            <a:avLst/>
          </a:prstGeom>
        </p:spPr>
        <p:txBody>
          <a:bodyPr wrap="square">
            <a:spAutoFit/>
          </a:bodyPr>
          <a:lstStyle/>
          <a:p>
            <a:pPr marL="457200" indent="-457200" algn="just">
              <a:lnSpc>
                <a:spcPct val="140000"/>
              </a:lnSpc>
              <a:buFont typeface="Arial"/>
              <a:buChar char="•"/>
            </a:pPr>
            <a:r>
              <a:rPr lang="en-US" sz="2000" dirty="0" err="1" smtClean="0">
                <a:solidFill>
                  <a:schemeClr val="bg1"/>
                </a:solidFill>
              </a:rPr>
              <a:t>Küçük</a:t>
            </a:r>
            <a:r>
              <a:rPr lang="en-US" sz="2000" dirty="0" smtClean="0">
                <a:solidFill>
                  <a:schemeClr val="bg1"/>
                </a:solidFill>
              </a:rPr>
              <a:t> </a:t>
            </a:r>
            <a:r>
              <a:rPr lang="en-US" sz="2000" dirty="0" err="1">
                <a:solidFill>
                  <a:schemeClr val="bg1"/>
                </a:solidFill>
              </a:rPr>
              <a:t>kardeşler</a:t>
            </a:r>
            <a:r>
              <a:rPr lang="en-US" sz="2000" dirty="0">
                <a:solidFill>
                  <a:schemeClr val="bg1"/>
                </a:solidFill>
              </a:rPr>
              <a:t> </a:t>
            </a:r>
            <a:r>
              <a:rPr lang="en-US" sz="2000" dirty="0" err="1">
                <a:solidFill>
                  <a:schemeClr val="bg1"/>
                </a:solidFill>
              </a:rPr>
              <a:t>ödev</a:t>
            </a:r>
            <a:r>
              <a:rPr lang="en-US" sz="2000" dirty="0">
                <a:solidFill>
                  <a:schemeClr val="bg1"/>
                </a:solidFill>
              </a:rPr>
              <a:t> </a:t>
            </a:r>
            <a:r>
              <a:rPr lang="en-US" sz="2000" dirty="0" err="1">
                <a:solidFill>
                  <a:schemeClr val="bg1"/>
                </a:solidFill>
              </a:rPr>
              <a:t>zamanlarında</a:t>
            </a:r>
            <a:r>
              <a:rPr lang="en-US" sz="2000" dirty="0">
                <a:solidFill>
                  <a:schemeClr val="bg1"/>
                </a:solidFill>
              </a:rPr>
              <a:t> </a:t>
            </a:r>
            <a:r>
              <a:rPr lang="en-US" sz="2000" dirty="0" err="1">
                <a:solidFill>
                  <a:schemeClr val="bg1"/>
                </a:solidFill>
              </a:rPr>
              <a:t>abilerin</a:t>
            </a:r>
            <a:r>
              <a:rPr lang="en-US" sz="2000" dirty="0">
                <a:solidFill>
                  <a:schemeClr val="bg1"/>
                </a:solidFill>
              </a:rPr>
              <a:t>, </a:t>
            </a:r>
            <a:r>
              <a:rPr lang="en-US" sz="2000" dirty="0" err="1">
                <a:solidFill>
                  <a:schemeClr val="bg1"/>
                </a:solidFill>
              </a:rPr>
              <a:t>ablaların</a:t>
            </a:r>
            <a:r>
              <a:rPr lang="en-US" sz="2000" dirty="0">
                <a:solidFill>
                  <a:schemeClr val="bg1"/>
                </a:solidFill>
              </a:rPr>
              <a:t> </a:t>
            </a:r>
            <a:r>
              <a:rPr lang="en-US" sz="2000" dirty="0" err="1">
                <a:solidFill>
                  <a:schemeClr val="bg1"/>
                </a:solidFill>
              </a:rPr>
              <a:t>odasına</a:t>
            </a:r>
            <a:r>
              <a:rPr lang="en-US" sz="2000" dirty="0">
                <a:solidFill>
                  <a:schemeClr val="bg1"/>
                </a:solidFill>
              </a:rPr>
              <a:t> </a:t>
            </a:r>
            <a:r>
              <a:rPr lang="en-US" sz="2000" dirty="0" err="1">
                <a:solidFill>
                  <a:schemeClr val="bg1"/>
                </a:solidFill>
              </a:rPr>
              <a:t>giremezler</a:t>
            </a:r>
            <a:r>
              <a:rPr lang="en-US" sz="2000" dirty="0">
                <a:solidFill>
                  <a:schemeClr val="bg1"/>
                </a:solidFill>
              </a:rPr>
              <a:t> ve </a:t>
            </a:r>
            <a:r>
              <a:rPr lang="en-US" sz="2000" dirty="0" err="1">
                <a:solidFill>
                  <a:schemeClr val="bg1"/>
                </a:solidFill>
              </a:rPr>
              <a:t>diğer</a:t>
            </a:r>
            <a:r>
              <a:rPr lang="en-US" sz="2000" dirty="0">
                <a:solidFill>
                  <a:schemeClr val="bg1"/>
                </a:solidFill>
              </a:rPr>
              <a:t> </a:t>
            </a:r>
            <a:r>
              <a:rPr lang="en-US" sz="2000" dirty="0" err="1">
                <a:solidFill>
                  <a:schemeClr val="bg1"/>
                </a:solidFill>
              </a:rPr>
              <a:t>kişiler</a:t>
            </a:r>
            <a:r>
              <a:rPr lang="en-US" sz="2000" dirty="0">
                <a:solidFill>
                  <a:schemeClr val="bg1"/>
                </a:solidFill>
              </a:rPr>
              <a:t> </a:t>
            </a:r>
            <a:r>
              <a:rPr lang="en-US" sz="2000" dirty="0" err="1">
                <a:solidFill>
                  <a:schemeClr val="bg1"/>
                </a:solidFill>
              </a:rPr>
              <a:t>ders</a:t>
            </a:r>
            <a:r>
              <a:rPr lang="en-US" sz="2000" dirty="0">
                <a:solidFill>
                  <a:schemeClr val="bg1"/>
                </a:solidFill>
              </a:rPr>
              <a:t> </a:t>
            </a:r>
            <a:r>
              <a:rPr lang="en-US" sz="2000" dirty="0" err="1">
                <a:solidFill>
                  <a:schemeClr val="bg1"/>
                </a:solidFill>
              </a:rPr>
              <a:t>çalışan</a:t>
            </a:r>
            <a:r>
              <a:rPr lang="en-US" sz="2000" dirty="0">
                <a:solidFill>
                  <a:schemeClr val="bg1"/>
                </a:solidFill>
              </a:rPr>
              <a:t> </a:t>
            </a:r>
            <a:r>
              <a:rPr lang="en-US" sz="2000" dirty="0" err="1">
                <a:solidFill>
                  <a:schemeClr val="bg1"/>
                </a:solidFill>
              </a:rPr>
              <a:t>çocukla</a:t>
            </a:r>
            <a:r>
              <a:rPr lang="en-US" sz="2000" dirty="0">
                <a:solidFill>
                  <a:schemeClr val="bg1"/>
                </a:solidFill>
              </a:rPr>
              <a:t> </a:t>
            </a:r>
            <a:r>
              <a:rPr lang="en-US" sz="2000" dirty="0" err="1">
                <a:solidFill>
                  <a:schemeClr val="bg1"/>
                </a:solidFill>
              </a:rPr>
              <a:t>değil</a:t>
            </a:r>
            <a:r>
              <a:rPr lang="en-US" sz="2000" dirty="0">
                <a:solidFill>
                  <a:schemeClr val="bg1"/>
                </a:solidFill>
              </a:rPr>
              <a:t> </a:t>
            </a:r>
            <a:r>
              <a:rPr lang="en-US" sz="2000" dirty="0" err="1">
                <a:solidFill>
                  <a:schemeClr val="bg1"/>
                </a:solidFill>
              </a:rPr>
              <a:t>sadece</a:t>
            </a:r>
            <a:r>
              <a:rPr lang="en-US" sz="2000" dirty="0">
                <a:solidFill>
                  <a:schemeClr val="bg1"/>
                </a:solidFill>
              </a:rPr>
              <a:t> </a:t>
            </a:r>
            <a:r>
              <a:rPr lang="en-US" sz="2000" dirty="0" err="1">
                <a:solidFill>
                  <a:schemeClr val="bg1"/>
                </a:solidFill>
              </a:rPr>
              <a:t>anne</a:t>
            </a:r>
            <a:r>
              <a:rPr lang="en-US" sz="2000" dirty="0">
                <a:solidFill>
                  <a:schemeClr val="bg1"/>
                </a:solidFill>
              </a:rPr>
              <a:t> </a:t>
            </a:r>
            <a:r>
              <a:rPr lang="en-US" sz="2000" dirty="0" err="1">
                <a:solidFill>
                  <a:schemeClr val="bg1"/>
                </a:solidFill>
              </a:rPr>
              <a:t>ile</a:t>
            </a:r>
            <a:r>
              <a:rPr lang="en-US" sz="2000" dirty="0">
                <a:solidFill>
                  <a:schemeClr val="bg1"/>
                </a:solidFill>
              </a:rPr>
              <a:t> </a:t>
            </a:r>
            <a:r>
              <a:rPr lang="en-US" sz="2000" dirty="0" err="1">
                <a:solidFill>
                  <a:schemeClr val="bg1"/>
                </a:solidFill>
              </a:rPr>
              <a:t>konuşabilirler</a:t>
            </a:r>
            <a:r>
              <a:rPr lang="en-US" sz="2000" dirty="0">
                <a:solidFill>
                  <a:schemeClr val="bg1"/>
                </a:solidFill>
              </a:rPr>
              <a:t>. </a:t>
            </a:r>
            <a:r>
              <a:rPr lang="en-US" sz="2000" dirty="0" err="1">
                <a:solidFill>
                  <a:schemeClr val="bg1"/>
                </a:solidFill>
              </a:rPr>
              <a:t>Televizyon</a:t>
            </a:r>
            <a:r>
              <a:rPr lang="en-US" sz="2000" dirty="0">
                <a:solidFill>
                  <a:schemeClr val="bg1"/>
                </a:solidFill>
              </a:rPr>
              <a:t> </a:t>
            </a:r>
            <a:r>
              <a:rPr lang="en-US" sz="2000" dirty="0" err="1">
                <a:solidFill>
                  <a:schemeClr val="bg1"/>
                </a:solidFill>
              </a:rPr>
              <a:t>kapalı</a:t>
            </a:r>
            <a:r>
              <a:rPr lang="en-US" sz="2000" dirty="0">
                <a:solidFill>
                  <a:schemeClr val="bg1"/>
                </a:solidFill>
              </a:rPr>
              <a:t> </a:t>
            </a:r>
            <a:r>
              <a:rPr lang="en-US" sz="2000" dirty="0" err="1">
                <a:solidFill>
                  <a:schemeClr val="bg1"/>
                </a:solidFill>
              </a:rPr>
              <a:t>olmalıdır</a:t>
            </a:r>
            <a:r>
              <a:rPr lang="en-US" sz="2000" dirty="0">
                <a:solidFill>
                  <a:schemeClr val="bg1"/>
                </a:solidFill>
              </a:rPr>
              <a:t> ve </a:t>
            </a:r>
            <a:r>
              <a:rPr lang="en-US" sz="2000" dirty="0" err="1">
                <a:solidFill>
                  <a:schemeClr val="bg1"/>
                </a:solidFill>
              </a:rPr>
              <a:t>telefon</a:t>
            </a:r>
            <a:r>
              <a:rPr lang="en-US" sz="2000" dirty="0">
                <a:solidFill>
                  <a:schemeClr val="bg1"/>
                </a:solidFill>
              </a:rPr>
              <a:t> </a:t>
            </a:r>
            <a:r>
              <a:rPr lang="en-US" sz="2000" dirty="0" err="1">
                <a:solidFill>
                  <a:schemeClr val="bg1"/>
                </a:solidFill>
              </a:rPr>
              <a:t>görüşmeleri</a:t>
            </a:r>
            <a:r>
              <a:rPr lang="en-US" sz="2000" dirty="0">
                <a:solidFill>
                  <a:schemeClr val="bg1"/>
                </a:solidFill>
              </a:rPr>
              <a:t> </a:t>
            </a:r>
            <a:r>
              <a:rPr lang="en-US" sz="2000" dirty="0" err="1">
                <a:solidFill>
                  <a:schemeClr val="bg1"/>
                </a:solidFill>
              </a:rPr>
              <a:t>daha</a:t>
            </a:r>
            <a:r>
              <a:rPr lang="en-US" sz="2000" dirty="0">
                <a:solidFill>
                  <a:schemeClr val="bg1"/>
                </a:solidFill>
              </a:rPr>
              <a:t> </a:t>
            </a:r>
            <a:r>
              <a:rPr lang="en-US" sz="2000" dirty="0" err="1">
                <a:solidFill>
                  <a:schemeClr val="bg1"/>
                </a:solidFill>
              </a:rPr>
              <a:t>ileriki</a:t>
            </a:r>
            <a:r>
              <a:rPr lang="en-US" sz="2000" dirty="0">
                <a:solidFill>
                  <a:schemeClr val="bg1"/>
                </a:solidFill>
              </a:rPr>
              <a:t> </a:t>
            </a:r>
            <a:r>
              <a:rPr lang="en-US" sz="2000" dirty="0" err="1">
                <a:solidFill>
                  <a:schemeClr val="bg1"/>
                </a:solidFill>
              </a:rPr>
              <a:t>bir</a:t>
            </a:r>
            <a:r>
              <a:rPr lang="en-US" sz="2000" dirty="0">
                <a:solidFill>
                  <a:schemeClr val="bg1"/>
                </a:solidFill>
              </a:rPr>
              <a:t> </a:t>
            </a:r>
            <a:r>
              <a:rPr lang="en-US" sz="2000" dirty="0" err="1">
                <a:solidFill>
                  <a:schemeClr val="bg1"/>
                </a:solidFill>
              </a:rPr>
              <a:t>zamana</a:t>
            </a:r>
            <a:r>
              <a:rPr lang="en-US" sz="2000" dirty="0">
                <a:solidFill>
                  <a:schemeClr val="bg1"/>
                </a:solidFill>
              </a:rPr>
              <a:t> </a:t>
            </a:r>
            <a:r>
              <a:rPr lang="en-US" sz="2000" dirty="0" err="1">
                <a:solidFill>
                  <a:schemeClr val="bg1"/>
                </a:solidFill>
              </a:rPr>
              <a:t>aktarılmalıdır</a:t>
            </a:r>
            <a:r>
              <a:rPr lang="en-US" sz="2000" dirty="0">
                <a:solidFill>
                  <a:schemeClr val="bg1"/>
                </a:solidFill>
              </a:rPr>
              <a:t>. </a:t>
            </a:r>
            <a:r>
              <a:rPr lang="en-US" sz="2000" dirty="0" err="1">
                <a:solidFill>
                  <a:schemeClr val="bg1"/>
                </a:solidFill>
              </a:rPr>
              <a:t>Eğer</a:t>
            </a:r>
            <a:r>
              <a:rPr lang="en-US" sz="2000" dirty="0">
                <a:solidFill>
                  <a:schemeClr val="bg1"/>
                </a:solidFill>
              </a:rPr>
              <a:t> </a:t>
            </a:r>
            <a:r>
              <a:rPr lang="en-US" sz="2000" dirty="0" err="1">
                <a:solidFill>
                  <a:schemeClr val="bg1"/>
                </a:solidFill>
              </a:rPr>
              <a:t>çocuk</a:t>
            </a:r>
            <a:r>
              <a:rPr lang="en-US" sz="2000" dirty="0">
                <a:solidFill>
                  <a:schemeClr val="bg1"/>
                </a:solidFill>
              </a:rPr>
              <a:t> </a:t>
            </a:r>
            <a:r>
              <a:rPr lang="en-US" sz="2000" dirty="0" err="1">
                <a:solidFill>
                  <a:schemeClr val="bg1"/>
                </a:solidFill>
              </a:rPr>
              <a:t>dış</a:t>
            </a:r>
            <a:r>
              <a:rPr lang="en-US" sz="2000" dirty="0">
                <a:solidFill>
                  <a:schemeClr val="bg1"/>
                </a:solidFill>
              </a:rPr>
              <a:t> </a:t>
            </a:r>
            <a:r>
              <a:rPr lang="en-US" sz="2000" dirty="0" err="1">
                <a:solidFill>
                  <a:schemeClr val="bg1"/>
                </a:solidFill>
              </a:rPr>
              <a:t>ilişkilerin</a:t>
            </a:r>
            <a:r>
              <a:rPr lang="en-US" sz="2000" dirty="0">
                <a:solidFill>
                  <a:schemeClr val="bg1"/>
                </a:solidFill>
              </a:rPr>
              <a:t> </a:t>
            </a:r>
            <a:r>
              <a:rPr lang="en-US" sz="2000" dirty="0" err="1">
                <a:solidFill>
                  <a:schemeClr val="bg1"/>
                </a:solidFill>
              </a:rPr>
              <a:t>ileriki</a:t>
            </a:r>
            <a:r>
              <a:rPr lang="en-US" sz="2000" dirty="0">
                <a:solidFill>
                  <a:schemeClr val="bg1"/>
                </a:solidFill>
              </a:rPr>
              <a:t> </a:t>
            </a:r>
            <a:r>
              <a:rPr lang="en-US" sz="2000" dirty="0" err="1">
                <a:solidFill>
                  <a:schemeClr val="bg1"/>
                </a:solidFill>
              </a:rPr>
              <a:t>zamana</a:t>
            </a:r>
            <a:r>
              <a:rPr lang="en-US" sz="2000" dirty="0">
                <a:solidFill>
                  <a:schemeClr val="bg1"/>
                </a:solidFill>
              </a:rPr>
              <a:t> </a:t>
            </a:r>
            <a:r>
              <a:rPr lang="en-US" sz="2000" dirty="0" err="1">
                <a:solidFill>
                  <a:schemeClr val="bg1"/>
                </a:solidFill>
              </a:rPr>
              <a:t>ötelendiğini</a:t>
            </a:r>
            <a:r>
              <a:rPr lang="en-US" sz="2000" dirty="0">
                <a:solidFill>
                  <a:schemeClr val="bg1"/>
                </a:solidFill>
              </a:rPr>
              <a:t> </a:t>
            </a:r>
            <a:r>
              <a:rPr lang="en-US" sz="2000" dirty="0" err="1">
                <a:solidFill>
                  <a:schemeClr val="bg1"/>
                </a:solidFill>
              </a:rPr>
              <a:t>fark</a:t>
            </a:r>
            <a:r>
              <a:rPr lang="en-US" sz="2000" dirty="0">
                <a:solidFill>
                  <a:schemeClr val="bg1"/>
                </a:solidFill>
              </a:rPr>
              <a:t> </a:t>
            </a:r>
            <a:r>
              <a:rPr lang="en-US" sz="2000" dirty="0" err="1">
                <a:solidFill>
                  <a:schemeClr val="bg1"/>
                </a:solidFill>
              </a:rPr>
              <a:t>ederse</a:t>
            </a:r>
            <a:r>
              <a:rPr lang="en-US" sz="2000" dirty="0">
                <a:solidFill>
                  <a:schemeClr val="bg1"/>
                </a:solidFill>
              </a:rPr>
              <a:t> her </a:t>
            </a:r>
            <a:r>
              <a:rPr lang="en-US" sz="2000" dirty="0" err="1">
                <a:solidFill>
                  <a:schemeClr val="bg1"/>
                </a:solidFill>
              </a:rPr>
              <a:t>şeyi</a:t>
            </a:r>
            <a:r>
              <a:rPr lang="en-US" sz="2000" dirty="0">
                <a:solidFill>
                  <a:schemeClr val="bg1"/>
                </a:solidFill>
              </a:rPr>
              <a:t> </a:t>
            </a:r>
            <a:r>
              <a:rPr lang="en-US" sz="2000" dirty="0" err="1">
                <a:solidFill>
                  <a:schemeClr val="bg1"/>
                </a:solidFill>
              </a:rPr>
              <a:t>kaçırıyorum</a:t>
            </a:r>
            <a:r>
              <a:rPr lang="en-US" sz="2000" dirty="0">
                <a:solidFill>
                  <a:schemeClr val="bg1"/>
                </a:solidFill>
              </a:rPr>
              <a:t> </a:t>
            </a:r>
            <a:r>
              <a:rPr lang="en-US" sz="2000" dirty="0" err="1">
                <a:solidFill>
                  <a:schemeClr val="bg1"/>
                </a:solidFill>
              </a:rPr>
              <a:t>hissine</a:t>
            </a:r>
            <a:r>
              <a:rPr lang="en-US" sz="2000" dirty="0">
                <a:solidFill>
                  <a:schemeClr val="bg1"/>
                </a:solidFill>
              </a:rPr>
              <a:t> </a:t>
            </a:r>
            <a:r>
              <a:rPr lang="en-US" sz="2000" dirty="0" err="1">
                <a:solidFill>
                  <a:schemeClr val="bg1"/>
                </a:solidFill>
              </a:rPr>
              <a:t>kapılmazlar</a:t>
            </a:r>
            <a:r>
              <a:rPr lang="en-US" sz="2000" dirty="0">
                <a:solidFill>
                  <a:schemeClr val="bg1"/>
                </a:solidFill>
              </a:rPr>
              <a:t>.</a:t>
            </a:r>
            <a:endParaRPr lang="en-US" sz="2000" b="1" dirty="0">
              <a:solidFill>
                <a:schemeClr val="bg1"/>
              </a:solidFill>
            </a:endParaRPr>
          </a:p>
        </p:txBody>
      </p:sp>
      <p:pic>
        <p:nvPicPr>
          <p:cNvPr id="2" name="Picture 1" descr="images-24.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316592" y="4025899"/>
            <a:ext cx="2574607" cy="1710403"/>
          </a:xfrm>
          <a:prstGeom prst="rect">
            <a:avLst/>
          </a:prstGeom>
        </p:spPr>
      </p:pic>
    </p:spTree>
    <p:extLst>
      <p:ext uri="{BB962C8B-B14F-4D97-AF65-F5344CB8AC3E}">
        <p14:creationId xmlns="" xmlns:p14="http://schemas.microsoft.com/office/powerpoint/2010/main" val="2066625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4207" y="475156"/>
            <a:ext cx="7856911" cy="5757473"/>
          </a:xfrm>
          <a:prstGeom prst="rect">
            <a:avLst/>
          </a:prstGeom>
        </p:spPr>
        <p:txBody>
          <a:bodyPr wrap="square">
            <a:spAutoFit/>
          </a:bodyPr>
          <a:lstStyle/>
          <a:p>
            <a:pPr marL="457200" indent="-457200" algn="just">
              <a:lnSpc>
                <a:spcPct val="140000"/>
              </a:lnSpc>
              <a:buFont typeface="Arial"/>
              <a:buChar char="•"/>
            </a:pPr>
            <a:r>
              <a:rPr lang="en-US" sz="2200" dirty="0">
                <a:solidFill>
                  <a:schemeClr val="bg1"/>
                </a:solidFill>
              </a:rPr>
              <a:t>İlk </a:t>
            </a:r>
            <a:r>
              <a:rPr lang="en-US" sz="2200" dirty="0" err="1">
                <a:solidFill>
                  <a:schemeClr val="bg1"/>
                </a:solidFill>
              </a:rPr>
              <a:t>zamanlarda</a:t>
            </a:r>
            <a:r>
              <a:rPr lang="en-US" sz="2200" dirty="0">
                <a:solidFill>
                  <a:schemeClr val="bg1"/>
                </a:solidFill>
              </a:rPr>
              <a:t> </a:t>
            </a:r>
            <a:r>
              <a:rPr lang="en-US" sz="2200" dirty="0" err="1">
                <a:solidFill>
                  <a:schemeClr val="bg1"/>
                </a:solidFill>
              </a:rPr>
              <a:t>gerekirse</a:t>
            </a:r>
            <a:r>
              <a:rPr lang="en-US" sz="2200" dirty="0">
                <a:solidFill>
                  <a:schemeClr val="bg1"/>
                </a:solidFill>
              </a:rPr>
              <a:t> </a:t>
            </a:r>
            <a:r>
              <a:rPr lang="en-US" sz="2200" dirty="0" err="1">
                <a:solidFill>
                  <a:schemeClr val="bg1"/>
                </a:solidFill>
              </a:rPr>
              <a:t>ödevler</a:t>
            </a:r>
            <a:r>
              <a:rPr lang="en-US" sz="2200" dirty="0">
                <a:solidFill>
                  <a:schemeClr val="bg1"/>
                </a:solidFill>
              </a:rPr>
              <a:t> </a:t>
            </a:r>
            <a:r>
              <a:rPr lang="en-US" sz="2200" dirty="0" err="1">
                <a:solidFill>
                  <a:schemeClr val="bg1"/>
                </a:solidFill>
              </a:rPr>
              <a:t>bitene</a:t>
            </a:r>
            <a:r>
              <a:rPr lang="en-US" sz="2200" dirty="0">
                <a:solidFill>
                  <a:schemeClr val="bg1"/>
                </a:solidFill>
              </a:rPr>
              <a:t> </a:t>
            </a:r>
            <a:r>
              <a:rPr lang="en-US" sz="2200" dirty="0" err="1">
                <a:solidFill>
                  <a:schemeClr val="bg1"/>
                </a:solidFill>
              </a:rPr>
              <a:t>kadar</a:t>
            </a:r>
            <a:r>
              <a:rPr lang="en-US" sz="2200" dirty="0">
                <a:solidFill>
                  <a:schemeClr val="bg1"/>
                </a:solidFill>
              </a:rPr>
              <a:t> </a:t>
            </a:r>
            <a:r>
              <a:rPr lang="en-US" sz="2200" dirty="0" err="1">
                <a:solidFill>
                  <a:schemeClr val="bg1"/>
                </a:solidFill>
              </a:rPr>
              <a:t>çocuğunuzun</a:t>
            </a:r>
            <a:r>
              <a:rPr lang="en-US" sz="2200" dirty="0">
                <a:solidFill>
                  <a:schemeClr val="bg1"/>
                </a:solidFill>
              </a:rPr>
              <a:t> </a:t>
            </a:r>
            <a:r>
              <a:rPr lang="en-US" sz="2200" dirty="0" err="1">
                <a:solidFill>
                  <a:schemeClr val="bg1"/>
                </a:solidFill>
              </a:rPr>
              <a:t>yanında</a:t>
            </a:r>
            <a:r>
              <a:rPr lang="en-US" sz="2200" dirty="0">
                <a:solidFill>
                  <a:schemeClr val="bg1"/>
                </a:solidFill>
              </a:rPr>
              <a:t> </a:t>
            </a:r>
            <a:r>
              <a:rPr lang="en-US" sz="2200" dirty="0" err="1">
                <a:solidFill>
                  <a:schemeClr val="bg1"/>
                </a:solidFill>
              </a:rPr>
              <a:t>kalın</a:t>
            </a:r>
            <a:r>
              <a:rPr lang="en-US" sz="2200" dirty="0">
                <a:solidFill>
                  <a:schemeClr val="bg1"/>
                </a:solidFill>
              </a:rPr>
              <a:t>, </a:t>
            </a:r>
            <a:r>
              <a:rPr lang="en-US" sz="2200" dirty="0" err="1">
                <a:solidFill>
                  <a:schemeClr val="bg1"/>
                </a:solidFill>
              </a:rPr>
              <a:t>sosyal</a:t>
            </a:r>
            <a:r>
              <a:rPr lang="en-US" sz="2200" dirty="0">
                <a:solidFill>
                  <a:schemeClr val="bg1"/>
                </a:solidFill>
              </a:rPr>
              <a:t> </a:t>
            </a:r>
            <a:r>
              <a:rPr lang="en-US" sz="2200" dirty="0" err="1">
                <a:solidFill>
                  <a:schemeClr val="bg1"/>
                </a:solidFill>
              </a:rPr>
              <a:t>denetim</a:t>
            </a:r>
            <a:r>
              <a:rPr lang="en-US" sz="2200" dirty="0">
                <a:solidFill>
                  <a:schemeClr val="bg1"/>
                </a:solidFill>
              </a:rPr>
              <a:t> </a:t>
            </a:r>
            <a:r>
              <a:rPr lang="en-US" sz="2200" dirty="0" err="1">
                <a:solidFill>
                  <a:schemeClr val="bg1"/>
                </a:solidFill>
              </a:rPr>
              <a:t>mekanizması</a:t>
            </a:r>
            <a:r>
              <a:rPr lang="en-US" sz="2200" dirty="0">
                <a:solidFill>
                  <a:schemeClr val="bg1"/>
                </a:solidFill>
              </a:rPr>
              <a:t> </a:t>
            </a:r>
            <a:r>
              <a:rPr lang="en-US" sz="2200" dirty="0" err="1">
                <a:solidFill>
                  <a:schemeClr val="bg1"/>
                </a:solidFill>
              </a:rPr>
              <a:t>bazen</a:t>
            </a:r>
            <a:r>
              <a:rPr lang="en-US" sz="2200" dirty="0">
                <a:solidFill>
                  <a:schemeClr val="bg1"/>
                </a:solidFill>
              </a:rPr>
              <a:t> </a:t>
            </a:r>
            <a:r>
              <a:rPr lang="en-US" sz="2200" dirty="0" err="1">
                <a:solidFill>
                  <a:schemeClr val="bg1"/>
                </a:solidFill>
              </a:rPr>
              <a:t>harikalar</a:t>
            </a:r>
            <a:r>
              <a:rPr lang="en-US" sz="2200" dirty="0">
                <a:solidFill>
                  <a:schemeClr val="bg1"/>
                </a:solidFill>
              </a:rPr>
              <a:t> </a:t>
            </a:r>
            <a:r>
              <a:rPr lang="en-US" sz="2200" dirty="0" err="1">
                <a:solidFill>
                  <a:schemeClr val="bg1"/>
                </a:solidFill>
              </a:rPr>
              <a:t>yaratabilir</a:t>
            </a:r>
            <a:r>
              <a:rPr lang="en-US" sz="2200" dirty="0">
                <a:solidFill>
                  <a:schemeClr val="bg1"/>
                </a:solidFill>
              </a:rPr>
              <a:t>. </a:t>
            </a:r>
            <a:r>
              <a:rPr lang="en-US" sz="2200" dirty="0" err="1">
                <a:solidFill>
                  <a:schemeClr val="bg1"/>
                </a:solidFill>
              </a:rPr>
              <a:t>Sadece</a:t>
            </a:r>
            <a:r>
              <a:rPr lang="en-US" sz="2200" dirty="0">
                <a:solidFill>
                  <a:schemeClr val="bg1"/>
                </a:solidFill>
              </a:rPr>
              <a:t> </a:t>
            </a:r>
            <a:r>
              <a:rPr lang="en-US" sz="2200" dirty="0" err="1">
                <a:solidFill>
                  <a:schemeClr val="bg1"/>
                </a:solidFill>
              </a:rPr>
              <a:t>odada</a:t>
            </a:r>
            <a:r>
              <a:rPr lang="en-US" sz="2200" dirty="0">
                <a:solidFill>
                  <a:schemeClr val="bg1"/>
                </a:solidFill>
              </a:rPr>
              <a:t> </a:t>
            </a:r>
            <a:r>
              <a:rPr lang="en-US" sz="2200" dirty="0" err="1">
                <a:solidFill>
                  <a:schemeClr val="bg1"/>
                </a:solidFill>
              </a:rPr>
              <a:t>bulunup</a:t>
            </a:r>
            <a:r>
              <a:rPr lang="en-US" sz="2200" dirty="0">
                <a:solidFill>
                  <a:schemeClr val="bg1"/>
                </a:solidFill>
              </a:rPr>
              <a:t> </a:t>
            </a:r>
            <a:r>
              <a:rPr lang="en-US" sz="2200" dirty="0" err="1">
                <a:solidFill>
                  <a:schemeClr val="bg1"/>
                </a:solidFill>
              </a:rPr>
              <a:t>örgü</a:t>
            </a:r>
            <a:r>
              <a:rPr lang="en-US" sz="2200" dirty="0">
                <a:solidFill>
                  <a:schemeClr val="bg1"/>
                </a:solidFill>
              </a:rPr>
              <a:t> </a:t>
            </a:r>
            <a:r>
              <a:rPr lang="en-US" sz="2200" dirty="0" err="1">
                <a:solidFill>
                  <a:schemeClr val="bg1"/>
                </a:solidFill>
              </a:rPr>
              <a:t>örseniz</a:t>
            </a:r>
            <a:r>
              <a:rPr lang="en-US" sz="2200" dirty="0">
                <a:solidFill>
                  <a:schemeClr val="bg1"/>
                </a:solidFill>
              </a:rPr>
              <a:t> </a:t>
            </a:r>
            <a:r>
              <a:rPr lang="en-US" sz="2200" dirty="0" err="1">
                <a:solidFill>
                  <a:schemeClr val="bg1"/>
                </a:solidFill>
              </a:rPr>
              <a:t>veya</a:t>
            </a:r>
            <a:r>
              <a:rPr lang="en-US" sz="2200" dirty="0">
                <a:solidFill>
                  <a:schemeClr val="bg1"/>
                </a:solidFill>
              </a:rPr>
              <a:t> </a:t>
            </a:r>
            <a:r>
              <a:rPr lang="en-US" sz="2200" dirty="0" err="1">
                <a:solidFill>
                  <a:schemeClr val="bg1"/>
                </a:solidFill>
              </a:rPr>
              <a:t>bir</a:t>
            </a:r>
            <a:r>
              <a:rPr lang="en-US" sz="2200" dirty="0">
                <a:solidFill>
                  <a:schemeClr val="bg1"/>
                </a:solidFill>
              </a:rPr>
              <a:t> </a:t>
            </a:r>
            <a:r>
              <a:rPr lang="en-US" sz="2200" dirty="0" err="1">
                <a:solidFill>
                  <a:schemeClr val="bg1"/>
                </a:solidFill>
              </a:rPr>
              <a:t>makale</a:t>
            </a:r>
            <a:r>
              <a:rPr lang="en-US" sz="2200" dirty="0">
                <a:solidFill>
                  <a:schemeClr val="bg1"/>
                </a:solidFill>
              </a:rPr>
              <a:t> </a:t>
            </a:r>
            <a:r>
              <a:rPr lang="en-US" sz="2200" dirty="0" err="1">
                <a:solidFill>
                  <a:schemeClr val="bg1"/>
                </a:solidFill>
              </a:rPr>
              <a:t>okusanız</a:t>
            </a:r>
            <a:r>
              <a:rPr lang="en-US" sz="2200" dirty="0">
                <a:solidFill>
                  <a:schemeClr val="bg1"/>
                </a:solidFill>
              </a:rPr>
              <a:t> bile </a:t>
            </a:r>
            <a:r>
              <a:rPr lang="en-US" sz="2200" dirty="0" err="1">
                <a:solidFill>
                  <a:schemeClr val="bg1"/>
                </a:solidFill>
              </a:rPr>
              <a:t>çocuğunuzun</a:t>
            </a:r>
            <a:r>
              <a:rPr lang="en-US" sz="2200" dirty="0">
                <a:solidFill>
                  <a:schemeClr val="bg1"/>
                </a:solidFill>
              </a:rPr>
              <a:t> </a:t>
            </a:r>
            <a:r>
              <a:rPr lang="en-US" sz="2200" dirty="0" err="1">
                <a:solidFill>
                  <a:schemeClr val="bg1"/>
                </a:solidFill>
              </a:rPr>
              <a:t>dikkatini</a:t>
            </a:r>
            <a:r>
              <a:rPr lang="en-US" sz="2200" dirty="0">
                <a:solidFill>
                  <a:schemeClr val="bg1"/>
                </a:solidFill>
              </a:rPr>
              <a:t> </a:t>
            </a:r>
            <a:r>
              <a:rPr lang="en-US" sz="2200" dirty="0" err="1">
                <a:solidFill>
                  <a:schemeClr val="bg1"/>
                </a:solidFill>
              </a:rPr>
              <a:t>toplamasına</a:t>
            </a:r>
            <a:r>
              <a:rPr lang="en-US" sz="2200" dirty="0">
                <a:solidFill>
                  <a:schemeClr val="bg1"/>
                </a:solidFill>
              </a:rPr>
              <a:t> </a:t>
            </a:r>
            <a:r>
              <a:rPr lang="en-US" sz="2200" dirty="0" err="1">
                <a:solidFill>
                  <a:schemeClr val="bg1"/>
                </a:solidFill>
              </a:rPr>
              <a:t>yardımcı</a:t>
            </a:r>
            <a:r>
              <a:rPr lang="en-US" sz="2200" dirty="0">
                <a:solidFill>
                  <a:schemeClr val="bg1"/>
                </a:solidFill>
              </a:rPr>
              <a:t> </a:t>
            </a:r>
            <a:r>
              <a:rPr lang="en-US" sz="2200" dirty="0" err="1">
                <a:solidFill>
                  <a:schemeClr val="bg1"/>
                </a:solidFill>
              </a:rPr>
              <a:t>olursunuz</a:t>
            </a:r>
            <a:r>
              <a:rPr lang="en-US" sz="2200" dirty="0">
                <a:solidFill>
                  <a:schemeClr val="bg1"/>
                </a:solidFill>
              </a:rPr>
              <a:t>. Bu </a:t>
            </a:r>
            <a:r>
              <a:rPr lang="en-US" sz="2200" dirty="0" err="1">
                <a:solidFill>
                  <a:schemeClr val="bg1"/>
                </a:solidFill>
              </a:rPr>
              <a:t>arada</a:t>
            </a:r>
            <a:r>
              <a:rPr lang="en-US" sz="2200" dirty="0">
                <a:solidFill>
                  <a:schemeClr val="bg1"/>
                </a:solidFill>
              </a:rPr>
              <a:t> </a:t>
            </a:r>
            <a:r>
              <a:rPr lang="en-US" sz="2200" dirty="0" err="1">
                <a:solidFill>
                  <a:schemeClr val="bg1"/>
                </a:solidFill>
              </a:rPr>
              <a:t>çocuğun</a:t>
            </a:r>
            <a:r>
              <a:rPr lang="en-US" sz="2200" dirty="0">
                <a:solidFill>
                  <a:schemeClr val="bg1"/>
                </a:solidFill>
              </a:rPr>
              <a:t> </a:t>
            </a:r>
            <a:r>
              <a:rPr lang="en-US" sz="2200" dirty="0" err="1">
                <a:solidFill>
                  <a:schemeClr val="bg1"/>
                </a:solidFill>
              </a:rPr>
              <a:t>dikkati</a:t>
            </a:r>
            <a:r>
              <a:rPr lang="en-US" sz="2200" dirty="0">
                <a:solidFill>
                  <a:schemeClr val="bg1"/>
                </a:solidFill>
              </a:rPr>
              <a:t> </a:t>
            </a:r>
            <a:r>
              <a:rPr lang="en-US" sz="2200" dirty="0" err="1">
                <a:solidFill>
                  <a:schemeClr val="bg1"/>
                </a:solidFill>
              </a:rPr>
              <a:t>dağıtma</a:t>
            </a:r>
            <a:r>
              <a:rPr lang="en-US" sz="2200" dirty="0">
                <a:solidFill>
                  <a:schemeClr val="bg1"/>
                </a:solidFill>
              </a:rPr>
              <a:t> </a:t>
            </a:r>
            <a:r>
              <a:rPr lang="en-US" sz="2200" dirty="0" err="1">
                <a:solidFill>
                  <a:schemeClr val="bg1"/>
                </a:solidFill>
              </a:rPr>
              <a:t>isteklerine</a:t>
            </a:r>
            <a:r>
              <a:rPr lang="en-US" sz="2200" dirty="0">
                <a:solidFill>
                  <a:schemeClr val="bg1"/>
                </a:solidFill>
              </a:rPr>
              <a:t> kulak </a:t>
            </a:r>
            <a:r>
              <a:rPr lang="en-US" sz="2200" dirty="0" err="1">
                <a:solidFill>
                  <a:schemeClr val="bg1"/>
                </a:solidFill>
              </a:rPr>
              <a:t>asmamanız</a:t>
            </a:r>
            <a:r>
              <a:rPr lang="en-US" sz="2200" dirty="0">
                <a:solidFill>
                  <a:schemeClr val="bg1"/>
                </a:solidFill>
              </a:rPr>
              <a:t> </a:t>
            </a:r>
            <a:r>
              <a:rPr lang="en-US" sz="2200" dirty="0" err="1">
                <a:solidFill>
                  <a:schemeClr val="bg1"/>
                </a:solidFill>
              </a:rPr>
              <a:t>gerekmektedir</a:t>
            </a:r>
            <a:r>
              <a:rPr lang="en-US" sz="2200" dirty="0">
                <a:solidFill>
                  <a:schemeClr val="bg1"/>
                </a:solidFill>
              </a:rPr>
              <a:t>. ”Anne </a:t>
            </a:r>
            <a:r>
              <a:rPr lang="en-US" sz="2200" dirty="0" err="1">
                <a:solidFill>
                  <a:schemeClr val="bg1"/>
                </a:solidFill>
              </a:rPr>
              <a:t>şimdi</a:t>
            </a:r>
            <a:r>
              <a:rPr lang="en-US" sz="2200" dirty="0">
                <a:solidFill>
                  <a:schemeClr val="bg1"/>
                </a:solidFill>
              </a:rPr>
              <a:t> </a:t>
            </a:r>
            <a:r>
              <a:rPr lang="en-US" sz="2200" dirty="0" err="1">
                <a:solidFill>
                  <a:schemeClr val="bg1"/>
                </a:solidFill>
              </a:rPr>
              <a:t>televizyonda</a:t>
            </a:r>
            <a:r>
              <a:rPr lang="en-US" sz="2200" dirty="0">
                <a:solidFill>
                  <a:schemeClr val="bg1"/>
                </a:solidFill>
              </a:rPr>
              <a:t> </a:t>
            </a:r>
            <a:r>
              <a:rPr lang="en-US" sz="2200" dirty="0" err="1">
                <a:solidFill>
                  <a:schemeClr val="bg1"/>
                </a:solidFill>
              </a:rPr>
              <a:t>çok</a:t>
            </a:r>
            <a:r>
              <a:rPr lang="en-US" sz="2200" dirty="0">
                <a:solidFill>
                  <a:schemeClr val="bg1"/>
                </a:solidFill>
              </a:rPr>
              <a:t> </a:t>
            </a:r>
            <a:r>
              <a:rPr lang="en-US" sz="2200" dirty="0" err="1">
                <a:solidFill>
                  <a:schemeClr val="bg1"/>
                </a:solidFill>
              </a:rPr>
              <a:t>güzel</a:t>
            </a:r>
            <a:r>
              <a:rPr lang="en-US" sz="2200" dirty="0">
                <a:solidFill>
                  <a:schemeClr val="bg1"/>
                </a:solidFill>
              </a:rPr>
              <a:t> </a:t>
            </a:r>
            <a:r>
              <a:rPr lang="en-US" sz="2200" dirty="0" err="1">
                <a:solidFill>
                  <a:schemeClr val="bg1"/>
                </a:solidFill>
              </a:rPr>
              <a:t>bir</a:t>
            </a:r>
            <a:r>
              <a:rPr lang="en-US" sz="2200" dirty="0">
                <a:solidFill>
                  <a:schemeClr val="bg1"/>
                </a:solidFill>
              </a:rPr>
              <a:t> film var.” </a:t>
            </a:r>
            <a:r>
              <a:rPr lang="en-US" sz="2200" dirty="0" err="1">
                <a:solidFill>
                  <a:schemeClr val="bg1"/>
                </a:solidFill>
              </a:rPr>
              <a:t>Hiç</a:t>
            </a:r>
            <a:r>
              <a:rPr lang="en-US" sz="2200" dirty="0">
                <a:solidFill>
                  <a:schemeClr val="bg1"/>
                </a:solidFill>
              </a:rPr>
              <a:t> </a:t>
            </a:r>
            <a:r>
              <a:rPr lang="en-US" sz="2200" dirty="0" err="1">
                <a:solidFill>
                  <a:schemeClr val="bg1"/>
                </a:solidFill>
              </a:rPr>
              <a:t>cevap</a:t>
            </a:r>
            <a:r>
              <a:rPr lang="en-US" sz="2200" dirty="0">
                <a:solidFill>
                  <a:schemeClr val="bg1"/>
                </a:solidFill>
              </a:rPr>
              <a:t> </a:t>
            </a:r>
            <a:r>
              <a:rPr lang="en-US" sz="2200" dirty="0" err="1">
                <a:solidFill>
                  <a:schemeClr val="bg1"/>
                </a:solidFill>
              </a:rPr>
              <a:t>vermeyin</a:t>
            </a:r>
            <a:r>
              <a:rPr lang="en-US" sz="2200" dirty="0">
                <a:solidFill>
                  <a:schemeClr val="bg1"/>
                </a:solidFill>
              </a:rPr>
              <a:t> </a:t>
            </a:r>
            <a:r>
              <a:rPr lang="en-US" sz="2200" dirty="0" err="1">
                <a:solidFill>
                  <a:schemeClr val="bg1"/>
                </a:solidFill>
              </a:rPr>
              <a:t>ödevler</a:t>
            </a:r>
            <a:r>
              <a:rPr lang="en-US" sz="2200" dirty="0">
                <a:solidFill>
                  <a:schemeClr val="bg1"/>
                </a:solidFill>
              </a:rPr>
              <a:t> </a:t>
            </a:r>
            <a:r>
              <a:rPr lang="en-US" sz="2200" dirty="0" err="1">
                <a:solidFill>
                  <a:schemeClr val="bg1"/>
                </a:solidFill>
              </a:rPr>
              <a:t>bittikten</a:t>
            </a:r>
            <a:r>
              <a:rPr lang="en-US" sz="2200" dirty="0">
                <a:solidFill>
                  <a:schemeClr val="bg1"/>
                </a:solidFill>
              </a:rPr>
              <a:t> </a:t>
            </a:r>
            <a:r>
              <a:rPr lang="en-US" sz="2200" dirty="0" err="1">
                <a:solidFill>
                  <a:schemeClr val="bg1"/>
                </a:solidFill>
              </a:rPr>
              <a:t>sonra</a:t>
            </a:r>
            <a:r>
              <a:rPr lang="en-US" sz="2200" dirty="0">
                <a:solidFill>
                  <a:schemeClr val="bg1"/>
                </a:solidFill>
              </a:rPr>
              <a:t> </a:t>
            </a:r>
            <a:r>
              <a:rPr lang="en-US" sz="2200" dirty="0" err="1">
                <a:solidFill>
                  <a:schemeClr val="bg1"/>
                </a:solidFill>
              </a:rPr>
              <a:t>televizyon</a:t>
            </a:r>
            <a:r>
              <a:rPr lang="en-US" sz="2200" dirty="0">
                <a:solidFill>
                  <a:schemeClr val="bg1"/>
                </a:solidFill>
              </a:rPr>
              <a:t> </a:t>
            </a:r>
            <a:r>
              <a:rPr lang="en-US" sz="2200" dirty="0" err="1">
                <a:solidFill>
                  <a:schemeClr val="bg1"/>
                </a:solidFill>
              </a:rPr>
              <a:t>programı</a:t>
            </a:r>
            <a:r>
              <a:rPr lang="en-US" sz="2200" dirty="0">
                <a:solidFill>
                  <a:schemeClr val="bg1"/>
                </a:solidFill>
              </a:rPr>
              <a:t> </a:t>
            </a:r>
            <a:r>
              <a:rPr lang="en-US" sz="2200" dirty="0" err="1">
                <a:solidFill>
                  <a:schemeClr val="bg1"/>
                </a:solidFill>
              </a:rPr>
              <a:t>tekrar</a:t>
            </a:r>
            <a:r>
              <a:rPr lang="en-US" sz="2200" dirty="0">
                <a:solidFill>
                  <a:schemeClr val="bg1"/>
                </a:solidFill>
              </a:rPr>
              <a:t> </a:t>
            </a:r>
            <a:r>
              <a:rPr lang="en-US" sz="2200" dirty="0" err="1">
                <a:solidFill>
                  <a:schemeClr val="bg1"/>
                </a:solidFill>
              </a:rPr>
              <a:t>tartışılabilir</a:t>
            </a:r>
            <a:r>
              <a:rPr lang="en-US" sz="2200" dirty="0">
                <a:solidFill>
                  <a:schemeClr val="bg1"/>
                </a:solidFill>
              </a:rPr>
              <a:t>. </a:t>
            </a:r>
            <a:r>
              <a:rPr lang="en-US" sz="2200" dirty="0" err="1">
                <a:solidFill>
                  <a:schemeClr val="bg1"/>
                </a:solidFill>
              </a:rPr>
              <a:t>Çocuğunuzun</a:t>
            </a:r>
            <a:r>
              <a:rPr lang="en-US" sz="2200" dirty="0">
                <a:solidFill>
                  <a:schemeClr val="bg1"/>
                </a:solidFill>
              </a:rPr>
              <a:t> </a:t>
            </a:r>
            <a:r>
              <a:rPr lang="en-US" sz="2200" dirty="0" err="1">
                <a:solidFill>
                  <a:schemeClr val="bg1"/>
                </a:solidFill>
              </a:rPr>
              <a:t>belirli</a:t>
            </a:r>
            <a:r>
              <a:rPr lang="en-US" sz="2200" dirty="0">
                <a:solidFill>
                  <a:schemeClr val="bg1"/>
                </a:solidFill>
              </a:rPr>
              <a:t> </a:t>
            </a:r>
            <a:r>
              <a:rPr lang="en-US" sz="2200" dirty="0" err="1">
                <a:solidFill>
                  <a:schemeClr val="bg1"/>
                </a:solidFill>
              </a:rPr>
              <a:t>bir</a:t>
            </a:r>
            <a:r>
              <a:rPr lang="en-US" sz="2200" dirty="0">
                <a:solidFill>
                  <a:schemeClr val="bg1"/>
                </a:solidFill>
              </a:rPr>
              <a:t> </a:t>
            </a:r>
            <a:r>
              <a:rPr lang="en-US" sz="2200" dirty="0" err="1">
                <a:solidFill>
                  <a:schemeClr val="bg1"/>
                </a:solidFill>
              </a:rPr>
              <a:t>çalışma</a:t>
            </a:r>
            <a:r>
              <a:rPr lang="en-US" sz="2200" dirty="0">
                <a:solidFill>
                  <a:schemeClr val="bg1"/>
                </a:solidFill>
              </a:rPr>
              <a:t> </a:t>
            </a:r>
            <a:r>
              <a:rPr lang="en-US" sz="2200" dirty="0" err="1">
                <a:solidFill>
                  <a:schemeClr val="bg1"/>
                </a:solidFill>
              </a:rPr>
              <a:t>disiplinini</a:t>
            </a:r>
            <a:r>
              <a:rPr lang="en-US" sz="2200" dirty="0">
                <a:solidFill>
                  <a:schemeClr val="bg1"/>
                </a:solidFill>
              </a:rPr>
              <a:t> </a:t>
            </a:r>
            <a:r>
              <a:rPr lang="en-US" sz="2200" dirty="0" err="1">
                <a:solidFill>
                  <a:schemeClr val="bg1"/>
                </a:solidFill>
              </a:rPr>
              <a:t>benimsediğine</a:t>
            </a:r>
            <a:r>
              <a:rPr lang="en-US" sz="2200" dirty="0">
                <a:solidFill>
                  <a:schemeClr val="bg1"/>
                </a:solidFill>
              </a:rPr>
              <a:t> </a:t>
            </a:r>
            <a:r>
              <a:rPr lang="en-US" sz="2200" dirty="0" err="1">
                <a:solidFill>
                  <a:schemeClr val="bg1"/>
                </a:solidFill>
              </a:rPr>
              <a:t>inandığınız</a:t>
            </a:r>
            <a:r>
              <a:rPr lang="en-US" sz="2200" dirty="0">
                <a:solidFill>
                  <a:schemeClr val="bg1"/>
                </a:solidFill>
              </a:rPr>
              <a:t> </a:t>
            </a:r>
            <a:r>
              <a:rPr lang="en-US" sz="2200" dirty="0" err="1">
                <a:solidFill>
                  <a:schemeClr val="bg1"/>
                </a:solidFill>
              </a:rPr>
              <a:t>zaman</a:t>
            </a:r>
            <a:r>
              <a:rPr lang="en-US" sz="2200" dirty="0">
                <a:solidFill>
                  <a:schemeClr val="bg1"/>
                </a:solidFill>
              </a:rPr>
              <a:t> </a:t>
            </a:r>
            <a:r>
              <a:rPr lang="en-US" sz="2200" dirty="0" err="1">
                <a:solidFill>
                  <a:schemeClr val="bg1"/>
                </a:solidFill>
              </a:rPr>
              <a:t>kendinizi</a:t>
            </a:r>
            <a:r>
              <a:rPr lang="en-US" sz="2200" dirty="0">
                <a:solidFill>
                  <a:schemeClr val="bg1"/>
                </a:solidFill>
              </a:rPr>
              <a:t> </a:t>
            </a:r>
            <a:r>
              <a:rPr lang="en-US" sz="2200" dirty="0" err="1">
                <a:solidFill>
                  <a:schemeClr val="bg1"/>
                </a:solidFill>
              </a:rPr>
              <a:t>bu</a:t>
            </a:r>
            <a:r>
              <a:rPr lang="en-US" sz="2200" dirty="0">
                <a:solidFill>
                  <a:schemeClr val="bg1"/>
                </a:solidFill>
              </a:rPr>
              <a:t> </a:t>
            </a:r>
            <a:r>
              <a:rPr lang="en-US" sz="2200" dirty="0" err="1">
                <a:solidFill>
                  <a:schemeClr val="bg1"/>
                </a:solidFill>
              </a:rPr>
              <a:t>işlevden</a:t>
            </a:r>
            <a:r>
              <a:rPr lang="en-US" sz="2200" dirty="0">
                <a:solidFill>
                  <a:schemeClr val="bg1"/>
                </a:solidFill>
              </a:rPr>
              <a:t> </a:t>
            </a:r>
            <a:r>
              <a:rPr lang="en-US" sz="2200" dirty="0" err="1">
                <a:solidFill>
                  <a:schemeClr val="bg1"/>
                </a:solidFill>
              </a:rPr>
              <a:t>ayırabilirsiniz</a:t>
            </a:r>
            <a:r>
              <a:rPr lang="en-US" sz="2200" dirty="0">
                <a:solidFill>
                  <a:schemeClr val="bg1"/>
                </a:solidFill>
              </a:rPr>
              <a:t>.</a:t>
            </a:r>
            <a:endParaRPr lang="en-US" sz="2200" b="1" dirty="0">
              <a:solidFill>
                <a:schemeClr val="bg1"/>
              </a:solidFill>
            </a:endParaRPr>
          </a:p>
        </p:txBody>
      </p:sp>
    </p:spTree>
    <p:extLst>
      <p:ext uri="{BB962C8B-B14F-4D97-AF65-F5344CB8AC3E}">
        <p14:creationId xmlns="" xmlns:p14="http://schemas.microsoft.com/office/powerpoint/2010/main" val="2858658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4207" y="569222"/>
            <a:ext cx="7856911" cy="3618939"/>
          </a:xfrm>
          <a:prstGeom prst="rect">
            <a:avLst/>
          </a:prstGeom>
        </p:spPr>
        <p:txBody>
          <a:bodyPr wrap="square">
            <a:spAutoFit/>
          </a:bodyPr>
          <a:lstStyle/>
          <a:p>
            <a:pPr marL="457200" indent="-457200" algn="just">
              <a:lnSpc>
                <a:spcPct val="150000"/>
              </a:lnSpc>
              <a:buFont typeface="Arial"/>
              <a:buChar char="•"/>
            </a:pPr>
            <a:r>
              <a:rPr lang="en-US" sz="2200" dirty="0" err="1">
                <a:solidFill>
                  <a:schemeClr val="bg1"/>
                </a:solidFill>
              </a:rPr>
              <a:t>Çocuğunuzu</a:t>
            </a:r>
            <a:r>
              <a:rPr lang="en-US" sz="2200" dirty="0">
                <a:solidFill>
                  <a:schemeClr val="bg1"/>
                </a:solidFill>
              </a:rPr>
              <a:t> </a:t>
            </a:r>
            <a:r>
              <a:rPr lang="en-US" sz="2200" dirty="0" err="1">
                <a:solidFill>
                  <a:schemeClr val="bg1"/>
                </a:solidFill>
              </a:rPr>
              <a:t>belirli</a:t>
            </a:r>
            <a:r>
              <a:rPr lang="en-US" sz="2200" dirty="0">
                <a:solidFill>
                  <a:schemeClr val="bg1"/>
                </a:solidFill>
              </a:rPr>
              <a:t> </a:t>
            </a:r>
            <a:r>
              <a:rPr lang="en-US" sz="2200" dirty="0" err="1">
                <a:solidFill>
                  <a:schemeClr val="bg1"/>
                </a:solidFill>
              </a:rPr>
              <a:t>bir</a:t>
            </a:r>
            <a:r>
              <a:rPr lang="en-US" sz="2200" dirty="0">
                <a:solidFill>
                  <a:schemeClr val="bg1"/>
                </a:solidFill>
              </a:rPr>
              <a:t> </a:t>
            </a:r>
            <a:r>
              <a:rPr lang="en-US" sz="2200" dirty="0" err="1">
                <a:solidFill>
                  <a:schemeClr val="bg1"/>
                </a:solidFill>
              </a:rPr>
              <a:t>düzende</a:t>
            </a:r>
            <a:r>
              <a:rPr lang="en-US" sz="2200" dirty="0">
                <a:solidFill>
                  <a:schemeClr val="bg1"/>
                </a:solidFill>
              </a:rPr>
              <a:t> </a:t>
            </a:r>
            <a:r>
              <a:rPr lang="en-US" sz="2200" dirty="0" err="1">
                <a:solidFill>
                  <a:schemeClr val="bg1"/>
                </a:solidFill>
              </a:rPr>
              <a:t>olması</a:t>
            </a:r>
            <a:r>
              <a:rPr lang="en-US" sz="2200" dirty="0">
                <a:solidFill>
                  <a:schemeClr val="bg1"/>
                </a:solidFill>
              </a:rPr>
              <a:t> </a:t>
            </a:r>
            <a:r>
              <a:rPr lang="en-US" sz="2200" dirty="0" err="1">
                <a:solidFill>
                  <a:schemeClr val="bg1"/>
                </a:solidFill>
              </a:rPr>
              <a:t>için</a:t>
            </a:r>
            <a:r>
              <a:rPr lang="en-US" sz="2200" dirty="0">
                <a:solidFill>
                  <a:schemeClr val="bg1"/>
                </a:solidFill>
              </a:rPr>
              <a:t> </a:t>
            </a:r>
            <a:r>
              <a:rPr lang="en-US" sz="2200" dirty="0" err="1">
                <a:solidFill>
                  <a:schemeClr val="bg1"/>
                </a:solidFill>
              </a:rPr>
              <a:t>destekleyin</a:t>
            </a:r>
            <a:r>
              <a:rPr lang="en-US" sz="2200" dirty="0">
                <a:solidFill>
                  <a:schemeClr val="bg1"/>
                </a:solidFill>
              </a:rPr>
              <a:t>. </a:t>
            </a:r>
            <a:r>
              <a:rPr lang="en-US" sz="2200" dirty="0" err="1" smtClean="0">
                <a:solidFill>
                  <a:schemeClr val="bg1"/>
                </a:solidFill>
              </a:rPr>
              <a:t>Hiçbir</a:t>
            </a:r>
            <a:r>
              <a:rPr lang="en-US" sz="2200" dirty="0" smtClean="0">
                <a:solidFill>
                  <a:schemeClr val="bg1"/>
                </a:solidFill>
              </a:rPr>
              <a:t> </a:t>
            </a:r>
            <a:r>
              <a:rPr lang="en-US" sz="2200" dirty="0" err="1">
                <a:solidFill>
                  <a:schemeClr val="bg1"/>
                </a:solidFill>
              </a:rPr>
              <a:t>çocuk</a:t>
            </a:r>
            <a:r>
              <a:rPr lang="en-US" sz="2200" dirty="0">
                <a:solidFill>
                  <a:schemeClr val="bg1"/>
                </a:solidFill>
              </a:rPr>
              <a:t> </a:t>
            </a:r>
            <a:r>
              <a:rPr lang="en-US" sz="2200" dirty="0" err="1">
                <a:solidFill>
                  <a:schemeClr val="bg1"/>
                </a:solidFill>
              </a:rPr>
              <a:t>düzen</a:t>
            </a:r>
            <a:r>
              <a:rPr lang="en-US" sz="2200" dirty="0">
                <a:solidFill>
                  <a:schemeClr val="bg1"/>
                </a:solidFill>
              </a:rPr>
              <a:t> </a:t>
            </a:r>
            <a:r>
              <a:rPr lang="en-US" sz="2200" dirty="0" err="1">
                <a:solidFill>
                  <a:schemeClr val="bg1"/>
                </a:solidFill>
              </a:rPr>
              <a:t>hayranı</a:t>
            </a:r>
            <a:r>
              <a:rPr lang="en-US" sz="2200" dirty="0">
                <a:solidFill>
                  <a:schemeClr val="bg1"/>
                </a:solidFill>
              </a:rPr>
              <a:t> </a:t>
            </a:r>
            <a:r>
              <a:rPr lang="en-US" sz="2200" dirty="0" err="1">
                <a:solidFill>
                  <a:schemeClr val="bg1"/>
                </a:solidFill>
              </a:rPr>
              <a:t>olarak</a:t>
            </a:r>
            <a:r>
              <a:rPr lang="en-US" sz="2200" dirty="0">
                <a:solidFill>
                  <a:schemeClr val="bg1"/>
                </a:solidFill>
              </a:rPr>
              <a:t> </a:t>
            </a:r>
            <a:r>
              <a:rPr lang="en-US" sz="2200" dirty="0" err="1">
                <a:solidFill>
                  <a:schemeClr val="bg1"/>
                </a:solidFill>
              </a:rPr>
              <a:t>dünyaya</a:t>
            </a:r>
            <a:r>
              <a:rPr lang="en-US" sz="2200" dirty="0">
                <a:solidFill>
                  <a:schemeClr val="bg1"/>
                </a:solidFill>
              </a:rPr>
              <a:t> </a:t>
            </a:r>
            <a:r>
              <a:rPr lang="en-US" sz="2200" dirty="0" err="1">
                <a:solidFill>
                  <a:schemeClr val="bg1"/>
                </a:solidFill>
              </a:rPr>
              <a:t>gelmez</a:t>
            </a:r>
            <a:r>
              <a:rPr lang="en-US" sz="2200" dirty="0">
                <a:solidFill>
                  <a:schemeClr val="bg1"/>
                </a:solidFill>
              </a:rPr>
              <a:t> ve </a:t>
            </a:r>
            <a:r>
              <a:rPr lang="en-US" sz="2200" dirty="0" err="1">
                <a:solidFill>
                  <a:schemeClr val="bg1"/>
                </a:solidFill>
              </a:rPr>
              <a:t>çoğu</a:t>
            </a:r>
            <a:r>
              <a:rPr lang="en-US" sz="2200" dirty="0">
                <a:solidFill>
                  <a:schemeClr val="bg1"/>
                </a:solidFill>
              </a:rPr>
              <a:t> </a:t>
            </a:r>
            <a:r>
              <a:rPr lang="en-US" sz="2200" dirty="0" err="1">
                <a:solidFill>
                  <a:schemeClr val="bg1"/>
                </a:solidFill>
              </a:rPr>
              <a:t>zaman</a:t>
            </a:r>
            <a:r>
              <a:rPr lang="en-US" sz="2200" dirty="0">
                <a:solidFill>
                  <a:schemeClr val="bg1"/>
                </a:solidFill>
              </a:rPr>
              <a:t> </a:t>
            </a:r>
            <a:r>
              <a:rPr lang="en-US" sz="2200" dirty="0" err="1">
                <a:solidFill>
                  <a:schemeClr val="bg1"/>
                </a:solidFill>
              </a:rPr>
              <a:t>gereklilikler</a:t>
            </a:r>
            <a:r>
              <a:rPr lang="en-US" sz="2200" dirty="0">
                <a:solidFill>
                  <a:schemeClr val="bg1"/>
                </a:solidFill>
              </a:rPr>
              <a:t> </a:t>
            </a:r>
            <a:r>
              <a:rPr lang="en-US" sz="2200" dirty="0" err="1">
                <a:solidFill>
                  <a:schemeClr val="bg1"/>
                </a:solidFill>
              </a:rPr>
              <a:t>karşısında</a:t>
            </a:r>
            <a:r>
              <a:rPr lang="en-US" sz="2200" dirty="0">
                <a:solidFill>
                  <a:schemeClr val="bg1"/>
                </a:solidFill>
              </a:rPr>
              <a:t> </a:t>
            </a:r>
            <a:r>
              <a:rPr lang="en-US" sz="2200" dirty="0" err="1">
                <a:solidFill>
                  <a:schemeClr val="bg1"/>
                </a:solidFill>
              </a:rPr>
              <a:t>zorlanır</a:t>
            </a:r>
            <a:r>
              <a:rPr lang="en-US" sz="2200" dirty="0">
                <a:solidFill>
                  <a:schemeClr val="bg1"/>
                </a:solidFill>
              </a:rPr>
              <a:t>. </a:t>
            </a:r>
            <a:r>
              <a:rPr lang="en-US" sz="2200" dirty="0" err="1">
                <a:solidFill>
                  <a:schemeClr val="bg1"/>
                </a:solidFill>
              </a:rPr>
              <a:t>Akşamları</a:t>
            </a:r>
            <a:r>
              <a:rPr lang="en-US" sz="2200" dirty="0">
                <a:solidFill>
                  <a:schemeClr val="bg1"/>
                </a:solidFill>
              </a:rPr>
              <a:t> her </a:t>
            </a:r>
            <a:r>
              <a:rPr lang="en-US" sz="2200" dirty="0" err="1">
                <a:solidFill>
                  <a:schemeClr val="bg1"/>
                </a:solidFill>
              </a:rPr>
              <a:t>zaman</a:t>
            </a:r>
            <a:r>
              <a:rPr lang="en-US" sz="2200" dirty="0">
                <a:solidFill>
                  <a:schemeClr val="bg1"/>
                </a:solidFill>
              </a:rPr>
              <a:t> </a:t>
            </a:r>
            <a:r>
              <a:rPr lang="en-US" sz="2200" dirty="0" err="1">
                <a:solidFill>
                  <a:schemeClr val="bg1"/>
                </a:solidFill>
              </a:rPr>
              <a:t>belirli</a:t>
            </a:r>
            <a:r>
              <a:rPr lang="en-US" sz="2200" dirty="0">
                <a:solidFill>
                  <a:schemeClr val="bg1"/>
                </a:solidFill>
              </a:rPr>
              <a:t> </a:t>
            </a:r>
            <a:r>
              <a:rPr lang="en-US" sz="2200" dirty="0" err="1">
                <a:solidFill>
                  <a:schemeClr val="bg1"/>
                </a:solidFill>
              </a:rPr>
              <a:t>saatte</a:t>
            </a:r>
            <a:r>
              <a:rPr lang="en-US" sz="2200" dirty="0">
                <a:solidFill>
                  <a:schemeClr val="bg1"/>
                </a:solidFill>
              </a:rPr>
              <a:t> </a:t>
            </a:r>
            <a:r>
              <a:rPr lang="en-US" sz="2200" dirty="0" err="1">
                <a:solidFill>
                  <a:schemeClr val="bg1"/>
                </a:solidFill>
              </a:rPr>
              <a:t>beraber</a:t>
            </a:r>
            <a:r>
              <a:rPr lang="en-US" sz="2200" dirty="0">
                <a:solidFill>
                  <a:schemeClr val="bg1"/>
                </a:solidFill>
              </a:rPr>
              <a:t> </a:t>
            </a:r>
            <a:r>
              <a:rPr lang="en-US" sz="2200" dirty="0" err="1">
                <a:solidFill>
                  <a:schemeClr val="bg1"/>
                </a:solidFill>
              </a:rPr>
              <a:t>odasını</a:t>
            </a:r>
            <a:r>
              <a:rPr lang="en-US" sz="2200" dirty="0">
                <a:solidFill>
                  <a:schemeClr val="bg1"/>
                </a:solidFill>
              </a:rPr>
              <a:t> </a:t>
            </a:r>
            <a:r>
              <a:rPr lang="en-US" sz="2200" dirty="0" err="1">
                <a:solidFill>
                  <a:schemeClr val="bg1"/>
                </a:solidFill>
              </a:rPr>
              <a:t>toplayın</a:t>
            </a:r>
            <a:r>
              <a:rPr lang="en-US" sz="2200" dirty="0">
                <a:solidFill>
                  <a:schemeClr val="bg1"/>
                </a:solidFill>
              </a:rPr>
              <a:t> </a:t>
            </a:r>
            <a:r>
              <a:rPr lang="en-US" sz="2200" dirty="0" err="1">
                <a:solidFill>
                  <a:schemeClr val="bg1"/>
                </a:solidFill>
              </a:rPr>
              <a:t>çünkü</a:t>
            </a:r>
            <a:r>
              <a:rPr lang="en-US" sz="2200" dirty="0">
                <a:solidFill>
                  <a:schemeClr val="bg1"/>
                </a:solidFill>
              </a:rPr>
              <a:t> </a:t>
            </a:r>
            <a:r>
              <a:rPr lang="en-US" sz="2200" dirty="0" err="1">
                <a:solidFill>
                  <a:schemeClr val="bg1"/>
                </a:solidFill>
              </a:rPr>
              <a:t>çocuklar</a:t>
            </a:r>
            <a:r>
              <a:rPr lang="en-US" sz="2200" dirty="0">
                <a:solidFill>
                  <a:schemeClr val="bg1"/>
                </a:solidFill>
              </a:rPr>
              <a:t> </a:t>
            </a:r>
            <a:r>
              <a:rPr lang="en-US" sz="2200" dirty="0" err="1">
                <a:solidFill>
                  <a:schemeClr val="bg1"/>
                </a:solidFill>
              </a:rPr>
              <a:t>alışkanlıklar</a:t>
            </a:r>
            <a:r>
              <a:rPr lang="en-US" sz="2200" dirty="0">
                <a:solidFill>
                  <a:schemeClr val="bg1"/>
                </a:solidFill>
              </a:rPr>
              <a:t> </a:t>
            </a:r>
            <a:r>
              <a:rPr lang="en-US" sz="2200" dirty="0" err="1">
                <a:solidFill>
                  <a:schemeClr val="bg1"/>
                </a:solidFill>
              </a:rPr>
              <a:t>sayesinde</a:t>
            </a:r>
            <a:r>
              <a:rPr lang="en-US" sz="2200" dirty="0">
                <a:solidFill>
                  <a:schemeClr val="bg1"/>
                </a:solidFill>
              </a:rPr>
              <a:t> </a:t>
            </a:r>
            <a:r>
              <a:rPr lang="en-US" sz="2200" dirty="0" err="1">
                <a:solidFill>
                  <a:schemeClr val="bg1"/>
                </a:solidFill>
              </a:rPr>
              <a:t>bazı</a:t>
            </a:r>
            <a:r>
              <a:rPr lang="en-US" sz="2200" dirty="0">
                <a:solidFill>
                  <a:schemeClr val="bg1"/>
                </a:solidFill>
              </a:rPr>
              <a:t> </a:t>
            </a:r>
            <a:r>
              <a:rPr lang="en-US" sz="2200" dirty="0" err="1">
                <a:solidFill>
                  <a:schemeClr val="bg1"/>
                </a:solidFill>
              </a:rPr>
              <a:t>şeyleri</a:t>
            </a:r>
            <a:r>
              <a:rPr lang="en-US" sz="2200" dirty="0">
                <a:solidFill>
                  <a:schemeClr val="bg1"/>
                </a:solidFill>
              </a:rPr>
              <a:t> </a:t>
            </a:r>
            <a:r>
              <a:rPr lang="en-US" sz="2200" dirty="0" err="1">
                <a:solidFill>
                  <a:schemeClr val="bg1"/>
                </a:solidFill>
              </a:rPr>
              <a:t>öğrenirler</a:t>
            </a:r>
            <a:r>
              <a:rPr lang="en-US" sz="2200" dirty="0">
                <a:solidFill>
                  <a:schemeClr val="bg1"/>
                </a:solidFill>
              </a:rPr>
              <a:t>. </a:t>
            </a:r>
            <a:r>
              <a:rPr lang="en-US" sz="2200" dirty="0" err="1">
                <a:solidFill>
                  <a:schemeClr val="bg1"/>
                </a:solidFill>
              </a:rPr>
              <a:t>Yarın</a:t>
            </a:r>
            <a:r>
              <a:rPr lang="en-US" sz="2200" dirty="0">
                <a:solidFill>
                  <a:schemeClr val="bg1"/>
                </a:solidFill>
              </a:rPr>
              <a:t> </a:t>
            </a:r>
            <a:r>
              <a:rPr lang="en-US" sz="2200" dirty="0" err="1">
                <a:solidFill>
                  <a:schemeClr val="bg1"/>
                </a:solidFill>
              </a:rPr>
              <a:t>derste</a:t>
            </a:r>
            <a:r>
              <a:rPr lang="en-US" sz="2200" dirty="0">
                <a:solidFill>
                  <a:schemeClr val="bg1"/>
                </a:solidFill>
              </a:rPr>
              <a:t> ne </a:t>
            </a:r>
            <a:r>
              <a:rPr lang="en-US" sz="2200" dirty="0" err="1">
                <a:solidFill>
                  <a:schemeClr val="bg1"/>
                </a:solidFill>
              </a:rPr>
              <a:t>lazım</a:t>
            </a:r>
            <a:r>
              <a:rPr lang="en-US" sz="2200" dirty="0">
                <a:solidFill>
                  <a:schemeClr val="bg1"/>
                </a:solidFill>
              </a:rPr>
              <a:t>, ne </a:t>
            </a:r>
            <a:r>
              <a:rPr lang="en-US" sz="2200" dirty="0" err="1">
                <a:solidFill>
                  <a:schemeClr val="bg1"/>
                </a:solidFill>
              </a:rPr>
              <a:t>evde</a:t>
            </a:r>
            <a:r>
              <a:rPr lang="en-US" sz="2200" dirty="0">
                <a:solidFill>
                  <a:schemeClr val="bg1"/>
                </a:solidFill>
              </a:rPr>
              <a:t> </a:t>
            </a:r>
            <a:r>
              <a:rPr lang="en-US" sz="2200" dirty="0" err="1">
                <a:solidFill>
                  <a:schemeClr val="bg1"/>
                </a:solidFill>
              </a:rPr>
              <a:t>kalabilir</a:t>
            </a:r>
            <a:r>
              <a:rPr lang="en-US" sz="2200" dirty="0">
                <a:solidFill>
                  <a:schemeClr val="bg1"/>
                </a:solidFill>
              </a:rPr>
              <a:t>, ne </a:t>
            </a:r>
            <a:r>
              <a:rPr lang="en-US" sz="2200" dirty="0" err="1">
                <a:solidFill>
                  <a:schemeClr val="bg1"/>
                </a:solidFill>
              </a:rPr>
              <a:t>çöpe</a:t>
            </a:r>
            <a:r>
              <a:rPr lang="en-US" sz="2200" dirty="0">
                <a:solidFill>
                  <a:schemeClr val="bg1"/>
                </a:solidFill>
              </a:rPr>
              <a:t> </a:t>
            </a:r>
            <a:r>
              <a:rPr lang="en-US" sz="2200" dirty="0" err="1">
                <a:solidFill>
                  <a:schemeClr val="bg1"/>
                </a:solidFill>
              </a:rPr>
              <a:t>atılabilir</a:t>
            </a:r>
            <a:r>
              <a:rPr lang="en-US" sz="2200" dirty="0">
                <a:solidFill>
                  <a:schemeClr val="bg1"/>
                </a:solidFill>
              </a:rPr>
              <a:t>? </a:t>
            </a:r>
            <a:endParaRPr lang="en-US" sz="2200" b="1" dirty="0">
              <a:solidFill>
                <a:schemeClr val="bg1"/>
              </a:solidFill>
            </a:endParaRPr>
          </a:p>
        </p:txBody>
      </p:sp>
      <p:pic>
        <p:nvPicPr>
          <p:cNvPr id="4" name="Picture 3" descr="images-10.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631259" y="4832886"/>
            <a:ext cx="1905000" cy="1143000"/>
          </a:xfrm>
          <a:prstGeom prst="rect">
            <a:avLst/>
          </a:prstGeom>
        </p:spPr>
      </p:pic>
    </p:spTree>
    <p:extLst>
      <p:ext uri="{BB962C8B-B14F-4D97-AF65-F5344CB8AC3E}">
        <p14:creationId xmlns="" xmlns:p14="http://schemas.microsoft.com/office/powerpoint/2010/main" val="282461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derscalismayacalisancocuklar5.jpg"/>
          <p:cNvPicPr>
            <a:picLocks noGrp="1" noChangeAspect="1"/>
          </p:cNvPicPr>
          <p:nvPr>
            <p:ph type="pic" idx="4294967295"/>
          </p:nvPr>
        </p:nvPicPr>
        <p:blipFill>
          <a:blip r:embed="rId2">
            <a:extLst>
              <a:ext uri="{28A0092B-C50C-407E-A947-70E740481C1C}">
                <a14:useLocalDpi xmlns="" xmlns:a14="http://schemas.microsoft.com/office/drawing/2010/main" val="0"/>
              </a:ext>
            </a:extLst>
          </a:blip>
          <a:srcRect t="-50215" b="-50215"/>
          <a:stretch>
            <a:fillRect/>
          </a:stretch>
        </p:blipFill>
        <p:spPr>
          <a:xfrm>
            <a:off x="2352757" y="875304"/>
            <a:ext cx="4251325" cy="6391275"/>
          </a:xfrm>
        </p:spPr>
      </p:pic>
      <p:sp>
        <p:nvSpPr>
          <p:cNvPr id="10" name="Text Placeholder 9"/>
          <p:cNvSpPr>
            <a:spLocks noGrp="1"/>
          </p:cNvSpPr>
          <p:nvPr>
            <p:ph type="body" sz="half" idx="4294967295"/>
          </p:nvPr>
        </p:nvSpPr>
        <p:spPr>
          <a:xfrm>
            <a:off x="623220" y="999614"/>
            <a:ext cx="7901969" cy="1587201"/>
          </a:xfrm>
        </p:spPr>
        <p:txBody>
          <a:bodyPr>
            <a:normAutofit/>
          </a:bodyPr>
          <a:lstStyle/>
          <a:p>
            <a:pPr marL="0" indent="0" algn="ctr">
              <a:buNone/>
            </a:pPr>
            <a:r>
              <a:rPr lang="en-US" sz="2400" dirty="0" err="1" smtClean="0">
                <a:solidFill>
                  <a:schemeClr val="bg1"/>
                </a:solidFill>
                <a:latin typeface="Times New Roman" pitchFamily="18" charset="0"/>
                <a:cs typeface="Times New Roman" pitchFamily="18" charset="0"/>
              </a:rPr>
              <a:t>Çocukları</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ve </a:t>
            </a:r>
            <a:r>
              <a:rPr lang="en-US" sz="2400" dirty="0" err="1">
                <a:solidFill>
                  <a:schemeClr val="bg1"/>
                </a:solidFill>
                <a:latin typeface="Times New Roman" pitchFamily="18" charset="0"/>
                <a:cs typeface="Times New Roman" pitchFamily="18" charset="0"/>
              </a:rPr>
              <a:t>saatleri</a:t>
            </a:r>
            <a:r>
              <a:rPr lang="en-US" sz="2400" dirty="0">
                <a:solidFill>
                  <a:schemeClr val="bg1"/>
                </a:solidFill>
                <a:latin typeface="Times New Roman" pitchFamily="18" charset="0"/>
                <a:cs typeface="Times New Roman" pitchFamily="18" charset="0"/>
              </a:rPr>
              <a:t> her </a:t>
            </a:r>
            <a:r>
              <a:rPr lang="en-US" sz="2400" dirty="0" err="1">
                <a:solidFill>
                  <a:schemeClr val="bg1"/>
                </a:solidFill>
                <a:latin typeface="Times New Roman" pitchFamily="18" charset="0"/>
                <a:cs typeface="Times New Roman" pitchFamily="18" charset="0"/>
              </a:rPr>
              <a:t>zaman</a:t>
            </a:r>
            <a:r>
              <a:rPr lang="en-US" sz="2400" dirty="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marL="0" indent="0" algn="ctr">
              <a:buNone/>
            </a:pPr>
            <a:r>
              <a:rPr lang="en-US" sz="2400" dirty="0" err="1" smtClean="0">
                <a:solidFill>
                  <a:schemeClr val="bg1"/>
                </a:solidFill>
                <a:latin typeface="Times New Roman" pitchFamily="18" charset="0"/>
                <a:cs typeface="Times New Roman" pitchFamily="18" charset="0"/>
              </a:rPr>
              <a:t>kurmamak</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gerekir</a:t>
            </a:r>
            <a:r>
              <a:rPr lang="en-US" sz="2400" dirty="0" smtClean="0">
                <a:solidFill>
                  <a:schemeClr val="bg1"/>
                </a:solidFill>
                <a:latin typeface="Times New Roman" pitchFamily="18" charset="0"/>
                <a:cs typeface="Times New Roman" pitchFamily="18" charset="0"/>
              </a:rPr>
              <a:t>.</a:t>
            </a:r>
          </a:p>
          <a:p>
            <a:pPr algn="just"/>
            <a:endParaRPr lang="en-US" dirty="0" smtClean="0"/>
          </a:p>
          <a:p>
            <a:pPr algn="just"/>
            <a:endParaRPr lang="en-US" dirty="0" smtClean="0"/>
          </a:p>
        </p:txBody>
      </p:sp>
    </p:spTree>
    <p:extLst>
      <p:ext uri="{BB962C8B-B14F-4D97-AF65-F5344CB8AC3E}">
        <p14:creationId xmlns="" xmlns:p14="http://schemas.microsoft.com/office/powerpoint/2010/main" val="3226614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4207" y="475156"/>
            <a:ext cx="7856911" cy="3387594"/>
          </a:xfrm>
          <a:prstGeom prst="rect">
            <a:avLst/>
          </a:prstGeom>
        </p:spPr>
        <p:txBody>
          <a:bodyPr wrap="square">
            <a:spAutoFit/>
          </a:bodyPr>
          <a:lstStyle/>
          <a:p>
            <a:pPr marL="457200" indent="-457200" algn="just">
              <a:lnSpc>
                <a:spcPct val="140000"/>
              </a:lnSpc>
              <a:buFont typeface="Arial"/>
              <a:buChar char="•"/>
            </a:pPr>
            <a:r>
              <a:rPr lang="en-US" sz="2200" dirty="0" err="1">
                <a:solidFill>
                  <a:schemeClr val="bg1"/>
                </a:solidFill>
              </a:rPr>
              <a:t>Çocuğunuzun</a:t>
            </a:r>
            <a:r>
              <a:rPr lang="en-US" sz="2200" dirty="0">
                <a:solidFill>
                  <a:schemeClr val="bg1"/>
                </a:solidFill>
              </a:rPr>
              <a:t> </a:t>
            </a:r>
            <a:r>
              <a:rPr lang="en-US" sz="2200" dirty="0" err="1">
                <a:solidFill>
                  <a:schemeClr val="bg1"/>
                </a:solidFill>
              </a:rPr>
              <a:t>odasında</a:t>
            </a:r>
            <a:r>
              <a:rPr lang="en-US" sz="2200" dirty="0">
                <a:solidFill>
                  <a:schemeClr val="bg1"/>
                </a:solidFill>
              </a:rPr>
              <a:t> </a:t>
            </a:r>
            <a:r>
              <a:rPr lang="en-US" sz="2200" dirty="0" err="1">
                <a:solidFill>
                  <a:schemeClr val="bg1"/>
                </a:solidFill>
              </a:rPr>
              <a:t>sadeliğe</a:t>
            </a:r>
            <a:r>
              <a:rPr lang="en-US" sz="2200" dirty="0">
                <a:solidFill>
                  <a:schemeClr val="bg1"/>
                </a:solidFill>
              </a:rPr>
              <a:t> </a:t>
            </a:r>
            <a:r>
              <a:rPr lang="en-US" sz="2200" dirty="0" err="1">
                <a:solidFill>
                  <a:schemeClr val="bg1"/>
                </a:solidFill>
              </a:rPr>
              <a:t>özen</a:t>
            </a:r>
            <a:r>
              <a:rPr lang="en-US" sz="2200" dirty="0">
                <a:solidFill>
                  <a:schemeClr val="bg1"/>
                </a:solidFill>
              </a:rPr>
              <a:t> </a:t>
            </a:r>
            <a:r>
              <a:rPr lang="en-US" sz="2200" dirty="0" err="1">
                <a:solidFill>
                  <a:schemeClr val="bg1"/>
                </a:solidFill>
              </a:rPr>
              <a:t>gösterin</a:t>
            </a:r>
            <a:r>
              <a:rPr lang="en-US" sz="2200" dirty="0">
                <a:solidFill>
                  <a:schemeClr val="bg1"/>
                </a:solidFill>
              </a:rPr>
              <a:t>. </a:t>
            </a:r>
            <a:r>
              <a:rPr lang="en-US" sz="2200" dirty="0" err="1" smtClean="0">
                <a:solidFill>
                  <a:schemeClr val="bg1"/>
                </a:solidFill>
              </a:rPr>
              <a:t>Eğer</a:t>
            </a:r>
            <a:r>
              <a:rPr lang="en-US" sz="2200" dirty="0" smtClean="0">
                <a:solidFill>
                  <a:schemeClr val="bg1"/>
                </a:solidFill>
              </a:rPr>
              <a:t> </a:t>
            </a:r>
            <a:r>
              <a:rPr lang="en-US" sz="2200" dirty="0" err="1">
                <a:solidFill>
                  <a:schemeClr val="bg1"/>
                </a:solidFill>
              </a:rPr>
              <a:t>çocuğunuz</a:t>
            </a:r>
            <a:r>
              <a:rPr lang="en-US" sz="2200" dirty="0">
                <a:solidFill>
                  <a:schemeClr val="bg1"/>
                </a:solidFill>
              </a:rPr>
              <a:t> </a:t>
            </a:r>
            <a:r>
              <a:rPr lang="en-US" sz="2200" dirty="0" err="1">
                <a:solidFill>
                  <a:schemeClr val="bg1"/>
                </a:solidFill>
              </a:rPr>
              <a:t>nerede</a:t>
            </a:r>
            <a:r>
              <a:rPr lang="en-US" sz="2200" dirty="0">
                <a:solidFill>
                  <a:schemeClr val="bg1"/>
                </a:solidFill>
              </a:rPr>
              <a:t>, </a:t>
            </a:r>
            <a:r>
              <a:rPr lang="en-US" sz="2200" dirty="0" err="1">
                <a:solidFill>
                  <a:schemeClr val="bg1"/>
                </a:solidFill>
              </a:rPr>
              <a:t>hangi</a:t>
            </a:r>
            <a:r>
              <a:rPr lang="en-US" sz="2200" dirty="0">
                <a:solidFill>
                  <a:schemeClr val="bg1"/>
                </a:solidFill>
              </a:rPr>
              <a:t> </a:t>
            </a:r>
            <a:r>
              <a:rPr lang="en-US" sz="2200" dirty="0" err="1">
                <a:solidFill>
                  <a:schemeClr val="bg1"/>
                </a:solidFill>
              </a:rPr>
              <a:t>oyunu</a:t>
            </a:r>
            <a:r>
              <a:rPr lang="en-US" sz="2200" dirty="0">
                <a:solidFill>
                  <a:schemeClr val="bg1"/>
                </a:solidFill>
              </a:rPr>
              <a:t> ve </a:t>
            </a:r>
            <a:r>
              <a:rPr lang="en-US" sz="2200" dirty="0" err="1">
                <a:solidFill>
                  <a:schemeClr val="bg1"/>
                </a:solidFill>
              </a:rPr>
              <a:t>hangi</a:t>
            </a:r>
            <a:r>
              <a:rPr lang="en-US" sz="2200" dirty="0">
                <a:solidFill>
                  <a:schemeClr val="bg1"/>
                </a:solidFill>
              </a:rPr>
              <a:t> </a:t>
            </a:r>
            <a:r>
              <a:rPr lang="en-US" sz="2200" dirty="0" err="1">
                <a:solidFill>
                  <a:schemeClr val="bg1"/>
                </a:solidFill>
              </a:rPr>
              <a:t>kitabı</a:t>
            </a:r>
            <a:r>
              <a:rPr lang="en-US" sz="2200" dirty="0">
                <a:solidFill>
                  <a:schemeClr val="bg1"/>
                </a:solidFill>
              </a:rPr>
              <a:t> </a:t>
            </a:r>
            <a:r>
              <a:rPr lang="en-US" sz="2200" dirty="0" err="1">
                <a:solidFill>
                  <a:schemeClr val="bg1"/>
                </a:solidFill>
              </a:rPr>
              <a:t>bulacağını</a:t>
            </a:r>
            <a:r>
              <a:rPr lang="en-US" sz="2200" dirty="0">
                <a:solidFill>
                  <a:schemeClr val="bg1"/>
                </a:solidFill>
              </a:rPr>
              <a:t> </a:t>
            </a:r>
            <a:r>
              <a:rPr lang="en-US" sz="2200" dirty="0" err="1">
                <a:solidFill>
                  <a:schemeClr val="bg1"/>
                </a:solidFill>
              </a:rPr>
              <a:t>bilirse</a:t>
            </a:r>
            <a:r>
              <a:rPr lang="en-US" sz="2200" dirty="0">
                <a:solidFill>
                  <a:schemeClr val="bg1"/>
                </a:solidFill>
              </a:rPr>
              <a:t> </a:t>
            </a:r>
            <a:r>
              <a:rPr lang="en-US" sz="2200" dirty="0" err="1">
                <a:solidFill>
                  <a:schemeClr val="bg1"/>
                </a:solidFill>
              </a:rPr>
              <a:t>çok</a:t>
            </a:r>
            <a:r>
              <a:rPr lang="en-US" sz="2200" dirty="0">
                <a:solidFill>
                  <a:schemeClr val="bg1"/>
                </a:solidFill>
              </a:rPr>
              <a:t> </a:t>
            </a:r>
            <a:r>
              <a:rPr lang="en-US" sz="2200" dirty="0" err="1">
                <a:solidFill>
                  <a:schemeClr val="bg1"/>
                </a:solidFill>
              </a:rPr>
              <a:t>fazla</a:t>
            </a:r>
            <a:r>
              <a:rPr lang="en-US" sz="2200" dirty="0">
                <a:solidFill>
                  <a:schemeClr val="bg1"/>
                </a:solidFill>
              </a:rPr>
              <a:t> </a:t>
            </a:r>
            <a:r>
              <a:rPr lang="en-US" sz="2200" dirty="0" err="1">
                <a:solidFill>
                  <a:schemeClr val="bg1"/>
                </a:solidFill>
              </a:rPr>
              <a:t>aramak</a:t>
            </a:r>
            <a:r>
              <a:rPr lang="en-US" sz="2200" dirty="0">
                <a:solidFill>
                  <a:schemeClr val="bg1"/>
                </a:solidFill>
              </a:rPr>
              <a:t> </a:t>
            </a:r>
            <a:r>
              <a:rPr lang="en-US" sz="2200" dirty="0" err="1">
                <a:solidFill>
                  <a:schemeClr val="bg1"/>
                </a:solidFill>
              </a:rPr>
              <a:t>zorunda</a:t>
            </a:r>
            <a:r>
              <a:rPr lang="en-US" sz="2200" dirty="0">
                <a:solidFill>
                  <a:schemeClr val="bg1"/>
                </a:solidFill>
              </a:rPr>
              <a:t> </a:t>
            </a:r>
            <a:r>
              <a:rPr lang="en-US" sz="2200" dirty="0" err="1">
                <a:solidFill>
                  <a:schemeClr val="bg1"/>
                </a:solidFill>
              </a:rPr>
              <a:t>kalmaz</a:t>
            </a:r>
            <a:r>
              <a:rPr lang="en-US" sz="2200" dirty="0">
                <a:solidFill>
                  <a:schemeClr val="bg1"/>
                </a:solidFill>
              </a:rPr>
              <a:t>. </a:t>
            </a:r>
            <a:r>
              <a:rPr lang="en-US" sz="2200" dirty="0" err="1">
                <a:solidFill>
                  <a:schemeClr val="bg1"/>
                </a:solidFill>
              </a:rPr>
              <a:t>Çocuğunuzla</a:t>
            </a:r>
            <a:r>
              <a:rPr lang="en-US" sz="2200" dirty="0">
                <a:solidFill>
                  <a:schemeClr val="bg1"/>
                </a:solidFill>
              </a:rPr>
              <a:t> </a:t>
            </a:r>
            <a:r>
              <a:rPr lang="en-US" sz="2200" dirty="0" err="1">
                <a:solidFill>
                  <a:schemeClr val="bg1"/>
                </a:solidFill>
              </a:rPr>
              <a:t>birlikte</a:t>
            </a:r>
            <a:r>
              <a:rPr lang="en-US" sz="2200" dirty="0">
                <a:solidFill>
                  <a:schemeClr val="bg1"/>
                </a:solidFill>
              </a:rPr>
              <a:t> </a:t>
            </a:r>
            <a:r>
              <a:rPr lang="en-US" sz="2200" dirty="0" err="1">
                <a:solidFill>
                  <a:schemeClr val="bg1"/>
                </a:solidFill>
              </a:rPr>
              <a:t>oyun</a:t>
            </a:r>
            <a:r>
              <a:rPr lang="en-US" sz="2200" dirty="0">
                <a:solidFill>
                  <a:schemeClr val="bg1"/>
                </a:solidFill>
              </a:rPr>
              <a:t> </a:t>
            </a:r>
            <a:r>
              <a:rPr lang="en-US" sz="2200" dirty="0" err="1">
                <a:solidFill>
                  <a:schemeClr val="bg1"/>
                </a:solidFill>
              </a:rPr>
              <a:t>şeklinde</a:t>
            </a:r>
            <a:r>
              <a:rPr lang="en-US" sz="2200" dirty="0">
                <a:solidFill>
                  <a:schemeClr val="bg1"/>
                </a:solidFill>
              </a:rPr>
              <a:t> </a:t>
            </a:r>
            <a:r>
              <a:rPr lang="en-US" sz="2200" dirty="0" err="1">
                <a:solidFill>
                  <a:schemeClr val="bg1"/>
                </a:solidFill>
              </a:rPr>
              <a:t>başarı</a:t>
            </a:r>
            <a:r>
              <a:rPr lang="en-US" sz="2200" dirty="0">
                <a:solidFill>
                  <a:schemeClr val="bg1"/>
                </a:solidFill>
              </a:rPr>
              <a:t> </a:t>
            </a:r>
            <a:r>
              <a:rPr lang="en-US" sz="2200" dirty="0" err="1">
                <a:solidFill>
                  <a:schemeClr val="bg1"/>
                </a:solidFill>
              </a:rPr>
              <a:t>baskısı</a:t>
            </a:r>
            <a:r>
              <a:rPr lang="en-US" sz="2200" dirty="0">
                <a:solidFill>
                  <a:schemeClr val="bg1"/>
                </a:solidFill>
              </a:rPr>
              <a:t> </a:t>
            </a:r>
            <a:r>
              <a:rPr lang="en-US" sz="2200" dirty="0" err="1">
                <a:solidFill>
                  <a:schemeClr val="bg1"/>
                </a:solidFill>
              </a:rPr>
              <a:t>yapmadan</a:t>
            </a:r>
            <a:r>
              <a:rPr lang="en-US" sz="2200" dirty="0">
                <a:solidFill>
                  <a:schemeClr val="bg1"/>
                </a:solidFill>
              </a:rPr>
              <a:t> </a:t>
            </a:r>
            <a:r>
              <a:rPr lang="en-US" sz="2200" dirty="0" err="1">
                <a:solidFill>
                  <a:schemeClr val="bg1"/>
                </a:solidFill>
              </a:rPr>
              <a:t>odasını</a:t>
            </a:r>
            <a:r>
              <a:rPr lang="en-US" sz="2200" dirty="0">
                <a:solidFill>
                  <a:schemeClr val="bg1"/>
                </a:solidFill>
              </a:rPr>
              <a:t> </a:t>
            </a:r>
            <a:r>
              <a:rPr lang="en-US" sz="2200" dirty="0" err="1">
                <a:solidFill>
                  <a:schemeClr val="bg1"/>
                </a:solidFill>
              </a:rPr>
              <a:t>toplayın</a:t>
            </a:r>
            <a:r>
              <a:rPr lang="en-US" sz="2200" dirty="0">
                <a:solidFill>
                  <a:schemeClr val="bg1"/>
                </a:solidFill>
              </a:rPr>
              <a:t>. </a:t>
            </a:r>
            <a:r>
              <a:rPr lang="en-US" sz="2200" dirty="0" err="1">
                <a:solidFill>
                  <a:schemeClr val="bg1"/>
                </a:solidFill>
              </a:rPr>
              <a:t>Akşamları</a:t>
            </a:r>
            <a:r>
              <a:rPr lang="en-US" sz="2200" dirty="0">
                <a:solidFill>
                  <a:schemeClr val="bg1"/>
                </a:solidFill>
              </a:rPr>
              <a:t> </a:t>
            </a:r>
            <a:r>
              <a:rPr lang="en-US" sz="2200" dirty="0" err="1">
                <a:solidFill>
                  <a:schemeClr val="bg1"/>
                </a:solidFill>
              </a:rPr>
              <a:t>bebekler</a:t>
            </a:r>
            <a:r>
              <a:rPr lang="en-US" sz="2200" dirty="0">
                <a:solidFill>
                  <a:schemeClr val="bg1"/>
                </a:solidFill>
              </a:rPr>
              <a:t> </a:t>
            </a:r>
            <a:r>
              <a:rPr lang="en-US" sz="2200" dirty="0" err="1">
                <a:solidFill>
                  <a:schemeClr val="bg1"/>
                </a:solidFill>
              </a:rPr>
              <a:t>yataklarına</a:t>
            </a:r>
            <a:r>
              <a:rPr lang="en-US" sz="2200" dirty="0">
                <a:solidFill>
                  <a:schemeClr val="bg1"/>
                </a:solidFill>
              </a:rPr>
              <a:t> </a:t>
            </a:r>
            <a:r>
              <a:rPr lang="en-US" sz="2200" dirty="0" err="1">
                <a:solidFill>
                  <a:schemeClr val="bg1"/>
                </a:solidFill>
              </a:rPr>
              <a:t>yatar</a:t>
            </a:r>
            <a:r>
              <a:rPr lang="en-US" sz="2200" dirty="0">
                <a:solidFill>
                  <a:schemeClr val="bg1"/>
                </a:solidFill>
              </a:rPr>
              <a:t>, </a:t>
            </a:r>
            <a:r>
              <a:rPr lang="en-US" sz="2200" dirty="0" err="1">
                <a:solidFill>
                  <a:schemeClr val="bg1"/>
                </a:solidFill>
              </a:rPr>
              <a:t>arabalar</a:t>
            </a:r>
            <a:r>
              <a:rPr lang="en-US" sz="2200" dirty="0">
                <a:solidFill>
                  <a:schemeClr val="bg1"/>
                </a:solidFill>
              </a:rPr>
              <a:t> </a:t>
            </a:r>
            <a:r>
              <a:rPr lang="en-US" sz="2200" dirty="0" err="1">
                <a:solidFill>
                  <a:schemeClr val="bg1"/>
                </a:solidFill>
              </a:rPr>
              <a:t>garaja</a:t>
            </a:r>
            <a:r>
              <a:rPr lang="en-US" sz="2200" dirty="0">
                <a:solidFill>
                  <a:schemeClr val="bg1"/>
                </a:solidFill>
              </a:rPr>
              <a:t> </a:t>
            </a:r>
            <a:r>
              <a:rPr lang="en-US" sz="2200" dirty="0" err="1">
                <a:solidFill>
                  <a:schemeClr val="bg1"/>
                </a:solidFill>
              </a:rPr>
              <a:t>girer</a:t>
            </a:r>
            <a:r>
              <a:rPr lang="en-US" sz="2200" dirty="0">
                <a:solidFill>
                  <a:schemeClr val="bg1"/>
                </a:solidFill>
              </a:rPr>
              <a:t> ve </a:t>
            </a:r>
            <a:r>
              <a:rPr lang="en-US" sz="2200" dirty="0" err="1">
                <a:solidFill>
                  <a:schemeClr val="bg1"/>
                </a:solidFill>
              </a:rPr>
              <a:t>kitaplar</a:t>
            </a:r>
            <a:r>
              <a:rPr lang="en-US" sz="2200" dirty="0">
                <a:solidFill>
                  <a:schemeClr val="bg1"/>
                </a:solidFill>
              </a:rPr>
              <a:t> </a:t>
            </a:r>
            <a:r>
              <a:rPr lang="en-US" sz="2200" dirty="0" err="1">
                <a:solidFill>
                  <a:schemeClr val="bg1"/>
                </a:solidFill>
              </a:rPr>
              <a:t>raflara</a:t>
            </a:r>
            <a:r>
              <a:rPr lang="en-US" sz="2200" dirty="0">
                <a:solidFill>
                  <a:schemeClr val="bg1"/>
                </a:solidFill>
              </a:rPr>
              <a:t> </a:t>
            </a:r>
            <a:r>
              <a:rPr lang="en-US" sz="2200" dirty="0" err="1">
                <a:solidFill>
                  <a:schemeClr val="bg1"/>
                </a:solidFill>
              </a:rPr>
              <a:t>kaldırılır</a:t>
            </a:r>
            <a:r>
              <a:rPr lang="en-US" sz="2200" dirty="0">
                <a:solidFill>
                  <a:schemeClr val="bg1"/>
                </a:solidFill>
              </a:rPr>
              <a:t>.</a:t>
            </a:r>
            <a:endParaRPr lang="en-US" sz="2200" b="1" dirty="0">
              <a:solidFill>
                <a:schemeClr val="bg1"/>
              </a:solidFill>
            </a:endParaRPr>
          </a:p>
        </p:txBody>
      </p:sp>
      <p:pic>
        <p:nvPicPr>
          <p:cNvPr id="2" name="Picture 1" descr="images-27.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192321" y="4127092"/>
            <a:ext cx="2899769" cy="2071264"/>
          </a:xfrm>
          <a:prstGeom prst="rect">
            <a:avLst/>
          </a:prstGeom>
        </p:spPr>
      </p:pic>
    </p:spTree>
    <p:extLst>
      <p:ext uri="{BB962C8B-B14F-4D97-AF65-F5344CB8AC3E}">
        <p14:creationId xmlns="" xmlns:p14="http://schemas.microsoft.com/office/powerpoint/2010/main" val="28246177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4207" y="475156"/>
            <a:ext cx="7856911" cy="5238356"/>
          </a:xfrm>
          <a:prstGeom prst="rect">
            <a:avLst/>
          </a:prstGeom>
        </p:spPr>
        <p:txBody>
          <a:bodyPr wrap="square">
            <a:spAutoFit/>
          </a:bodyPr>
          <a:lstStyle/>
          <a:p>
            <a:pPr marL="457200" indent="-457200" algn="just">
              <a:lnSpc>
                <a:spcPct val="140000"/>
              </a:lnSpc>
              <a:buFont typeface="Arial"/>
              <a:buChar char="•"/>
            </a:pPr>
            <a:r>
              <a:rPr lang="en-US" sz="2400" dirty="0" err="1">
                <a:solidFill>
                  <a:schemeClr val="bg1"/>
                </a:solidFill>
              </a:rPr>
              <a:t>Sabahları</a:t>
            </a:r>
            <a:r>
              <a:rPr lang="en-US" sz="2400" dirty="0">
                <a:solidFill>
                  <a:schemeClr val="bg1"/>
                </a:solidFill>
              </a:rPr>
              <a:t> </a:t>
            </a:r>
            <a:r>
              <a:rPr lang="en-US" sz="2400" dirty="0" err="1">
                <a:solidFill>
                  <a:schemeClr val="bg1"/>
                </a:solidFill>
              </a:rPr>
              <a:t>belirli</a:t>
            </a:r>
            <a:r>
              <a:rPr lang="en-US" sz="2400" dirty="0">
                <a:solidFill>
                  <a:schemeClr val="bg1"/>
                </a:solidFill>
              </a:rPr>
              <a:t> </a:t>
            </a:r>
            <a:r>
              <a:rPr lang="en-US" sz="2400" dirty="0" err="1">
                <a:solidFill>
                  <a:schemeClr val="bg1"/>
                </a:solidFill>
              </a:rPr>
              <a:t>alışkanlıklara</a:t>
            </a:r>
            <a:r>
              <a:rPr lang="en-US" sz="2400" dirty="0">
                <a:solidFill>
                  <a:schemeClr val="bg1"/>
                </a:solidFill>
              </a:rPr>
              <a:t> </a:t>
            </a:r>
            <a:r>
              <a:rPr lang="en-US" sz="2400" dirty="0" err="1">
                <a:solidFill>
                  <a:schemeClr val="bg1"/>
                </a:solidFill>
              </a:rPr>
              <a:t>alışmasını</a:t>
            </a:r>
            <a:r>
              <a:rPr lang="en-US" sz="2400" dirty="0">
                <a:solidFill>
                  <a:schemeClr val="bg1"/>
                </a:solidFill>
              </a:rPr>
              <a:t> </a:t>
            </a:r>
            <a:r>
              <a:rPr lang="en-US" sz="2400" dirty="0" err="1">
                <a:solidFill>
                  <a:schemeClr val="bg1"/>
                </a:solidFill>
              </a:rPr>
              <a:t>sağlayın</a:t>
            </a:r>
            <a:r>
              <a:rPr lang="en-US" sz="2400" dirty="0">
                <a:solidFill>
                  <a:schemeClr val="bg1"/>
                </a:solidFill>
              </a:rPr>
              <a:t>. Her </a:t>
            </a:r>
            <a:r>
              <a:rPr lang="en-US" sz="2400" dirty="0" err="1">
                <a:solidFill>
                  <a:schemeClr val="bg1"/>
                </a:solidFill>
              </a:rPr>
              <a:t>gün</a:t>
            </a:r>
            <a:r>
              <a:rPr lang="en-US" sz="2400" dirty="0">
                <a:solidFill>
                  <a:schemeClr val="bg1"/>
                </a:solidFill>
              </a:rPr>
              <a:t> </a:t>
            </a:r>
            <a:r>
              <a:rPr lang="en-US" sz="2400" dirty="0" err="1">
                <a:solidFill>
                  <a:schemeClr val="bg1"/>
                </a:solidFill>
              </a:rPr>
              <a:t>aynı</a:t>
            </a:r>
            <a:r>
              <a:rPr lang="en-US" sz="2400" dirty="0">
                <a:solidFill>
                  <a:schemeClr val="bg1"/>
                </a:solidFill>
              </a:rPr>
              <a:t> </a:t>
            </a:r>
            <a:r>
              <a:rPr lang="en-US" sz="2400" dirty="0" err="1">
                <a:solidFill>
                  <a:schemeClr val="bg1"/>
                </a:solidFill>
              </a:rPr>
              <a:t>şekilde</a:t>
            </a:r>
            <a:r>
              <a:rPr lang="en-US" sz="2400" dirty="0">
                <a:solidFill>
                  <a:schemeClr val="bg1"/>
                </a:solidFill>
              </a:rPr>
              <a:t> </a:t>
            </a:r>
            <a:r>
              <a:rPr lang="en-US" sz="2400" dirty="0" err="1">
                <a:solidFill>
                  <a:schemeClr val="bg1"/>
                </a:solidFill>
              </a:rPr>
              <a:t>okula</a:t>
            </a:r>
            <a:r>
              <a:rPr lang="en-US" sz="2400" dirty="0">
                <a:solidFill>
                  <a:schemeClr val="bg1"/>
                </a:solidFill>
              </a:rPr>
              <a:t> </a:t>
            </a:r>
            <a:r>
              <a:rPr lang="en-US" sz="2400" dirty="0" err="1">
                <a:solidFill>
                  <a:schemeClr val="bg1"/>
                </a:solidFill>
              </a:rPr>
              <a:t>hazırlanan</a:t>
            </a:r>
            <a:r>
              <a:rPr lang="en-US" sz="2400" dirty="0">
                <a:solidFill>
                  <a:schemeClr val="bg1"/>
                </a:solidFill>
              </a:rPr>
              <a:t> </a:t>
            </a:r>
            <a:r>
              <a:rPr lang="en-US" sz="2400" dirty="0" err="1">
                <a:solidFill>
                  <a:schemeClr val="bg1"/>
                </a:solidFill>
              </a:rPr>
              <a:t>bir</a:t>
            </a:r>
            <a:r>
              <a:rPr lang="en-US" sz="2400" dirty="0">
                <a:solidFill>
                  <a:schemeClr val="bg1"/>
                </a:solidFill>
              </a:rPr>
              <a:t> </a:t>
            </a:r>
            <a:r>
              <a:rPr lang="en-US" sz="2400" dirty="0" err="1">
                <a:solidFill>
                  <a:schemeClr val="bg1"/>
                </a:solidFill>
              </a:rPr>
              <a:t>çocuk</a:t>
            </a:r>
            <a:r>
              <a:rPr lang="en-US" sz="2400" dirty="0">
                <a:solidFill>
                  <a:schemeClr val="bg1"/>
                </a:solidFill>
              </a:rPr>
              <a:t> </a:t>
            </a:r>
            <a:r>
              <a:rPr lang="en-US" sz="2400" dirty="0" err="1">
                <a:solidFill>
                  <a:schemeClr val="bg1"/>
                </a:solidFill>
              </a:rPr>
              <a:t>birkaç</a:t>
            </a:r>
            <a:r>
              <a:rPr lang="en-US" sz="2400" dirty="0">
                <a:solidFill>
                  <a:schemeClr val="bg1"/>
                </a:solidFill>
              </a:rPr>
              <a:t> </a:t>
            </a:r>
            <a:r>
              <a:rPr lang="en-US" sz="2400" dirty="0" err="1">
                <a:solidFill>
                  <a:schemeClr val="bg1"/>
                </a:solidFill>
              </a:rPr>
              <a:t>zaman</a:t>
            </a:r>
            <a:r>
              <a:rPr lang="en-US" sz="2400" dirty="0">
                <a:solidFill>
                  <a:schemeClr val="bg1"/>
                </a:solidFill>
              </a:rPr>
              <a:t> </a:t>
            </a:r>
            <a:r>
              <a:rPr lang="en-US" sz="2400" dirty="0" err="1">
                <a:solidFill>
                  <a:schemeClr val="bg1"/>
                </a:solidFill>
              </a:rPr>
              <a:t>sonra</a:t>
            </a:r>
            <a:r>
              <a:rPr lang="en-US" sz="2400" dirty="0">
                <a:solidFill>
                  <a:schemeClr val="bg1"/>
                </a:solidFill>
              </a:rPr>
              <a:t> </a:t>
            </a:r>
            <a:r>
              <a:rPr lang="en-US" sz="2400" dirty="0" err="1">
                <a:solidFill>
                  <a:schemeClr val="bg1"/>
                </a:solidFill>
              </a:rPr>
              <a:t>önemli</a:t>
            </a:r>
            <a:r>
              <a:rPr lang="en-US" sz="2400" dirty="0">
                <a:solidFill>
                  <a:schemeClr val="bg1"/>
                </a:solidFill>
              </a:rPr>
              <a:t> </a:t>
            </a:r>
            <a:r>
              <a:rPr lang="en-US" sz="2400" dirty="0" err="1">
                <a:solidFill>
                  <a:schemeClr val="bg1"/>
                </a:solidFill>
              </a:rPr>
              <a:t>rutinleri</a:t>
            </a:r>
            <a:r>
              <a:rPr lang="en-US" sz="2400" dirty="0">
                <a:solidFill>
                  <a:schemeClr val="bg1"/>
                </a:solidFill>
              </a:rPr>
              <a:t> </a:t>
            </a:r>
            <a:r>
              <a:rPr lang="en-US" sz="2400" dirty="0" err="1">
                <a:solidFill>
                  <a:schemeClr val="bg1"/>
                </a:solidFill>
              </a:rPr>
              <a:t>oluşturur</a:t>
            </a:r>
            <a:r>
              <a:rPr lang="en-US" sz="2400" dirty="0">
                <a:solidFill>
                  <a:schemeClr val="bg1"/>
                </a:solidFill>
              </a:rPr>
              <a:t>: </a:t>
            </a:r>
            <a:endParaRPr lang="en-US" sz="2400" dirty="0" smtClean="0">
              <a:solidFill>
                <a:schemeClr val="bg1"/>
              </a:solidFill>
            </a:endParaRPr>
          </a:p>
          <a:p>
            <a:pPr marL="457200" indent="-457200" algn="just">
              <a:lnSpc>
                <a:spcPct val="140000"/>
              </a:lnSpc>
              <a:buFont typeface="Arial"/>
              <a:buChar char="•"/>
            </a:pPr>
            <a:r>
              <a:rPr lang="en-US" sz="2400" dirty="0" err="1" smtClean="0">
                <a:solidFill>
                  <a:schemeClr val="bg1"/>
                </a:solidFill>
              </a:rPr>
              <a:t>Uyanmak</a:t>
            </a:r>
            <a:r>
              <a:rPr lang="en-US" sz="2400" dirty="0">
                <a:solidFill>
                  <a:schemeClr val="bg1"/>
                </a:solidFill>
              </a:rPr>
              <a:t>, </a:t>
            </a:r>
            <a:endParaRPr lang="en-US" sz="2400" dirty="0" smtClean="0">
              <a:solidFill>
                <a:schemeClr val="bg1"/>
              </a:solidFill>
            </a:endParaRPr>
          </a:p>
          <a:p>
            <a:pPr marL="457200" indent="-457200" algn="just">
              <a:lnSpc>
                <a:spcPct val="140000"/>
              </a:lnSpc>
              <a:buFont typeface="Arial"/>
              <a:buChar char="•"/>
            </a:pPr>
            <a:r>
              <a:rPr lang="en-US" sz="2400" dirty="0" err="1" smtClean="0">
                <a:solidFill>
                  <a:schemeClr val="bg1"/>
                </a:solidFill>
              </a:rPr>
              <a:t>Banyoya</a:t>
            </a:r>
            <a:r>
              <a:rPr lang="en-US" sz="2400" dirty="0" smtClean="0">
                <a:solidFill>
                  <a:schemeClr val="bg1"/>
                </a:solidFill>
              </a:rPr>
              <a:t> </a:t>
            </a:r>
            <a:r>
              <a:rPr lang="en-US" sz="2400" dirty="0" err="1">
                <a:solidFill>
                  <a:schemeClr val="bg1"/>
                </a:solidFill>
              </a:rPr>
              <a:t>gitmek</a:t>
            </a:r>
            <a:r>
              <a:rPr lang="en-US" sz="2400" dirty="0">
                <a:solidFill>
                  <a:schemeClr val="bg1"/>
                </a:solidFill>
              </a:rPr>
              <a:t>, </a:t>
            </a:r>
            <a:endParaRPr lang="en-US" sz="2400" dirty="0" smtClean="0">
              <a:solidFill>
                <a:schemeClr val="bg1"/>
              </a:solidFill>
            </a:endParaRPr>
          </a:p>
          <a:p>
            <a:pPr marL="457200" indent="-457200" algn="just">
              <a:lnSpc>
                <a:spcPct val="140000"/>
              </a:lnSpc>
              <a:buFont typeface="Arial"/>
              <a:buChar char="•"/>
            </a:pPr>
            <a:r>
              <a:rPr lang="en-US" sz="2400" dirty="0" err="1" smtClean="0">
                <a:solidFill>
                  <a:schemeClr val="bg1"/>
                </a:solidFill>
              </a:rPr>
              <a:t>Kahvaltı</a:t>
            </a:r>
            <a:r>
              <a:rPr lang="en-US" sz="2400" dirty="0" smtClean="0">
                <a:solidFill>
                  <a:schemeClr val="bg1"/>
                </a:solidFill>
              </a:rPr>
              <a:t> </a:t>
            </a:r>
            <a:r>
              <a:rPr lang="en-US" sz="2400" dirty="0" err="1">
                <a:solidFill>
                  <a:schemeClr val="bg1"/>
                </a:solidFill>
              </a:rPr>
              <a:t>etmek</a:t>
            </a:r>
            <a:r>
              <a:rPr lang="en-US" sz="2400" dirty="0">
                <a:solidFill>
                  <a:schemeClr val="bg1"/>
                </a:solidFill>
              </a:rPr>
              <a:t> </a:t>
            </a:r>
            <a:r>
              <a:rPr lang="en-US" sz="2400" dirty="0" err="1">
                <a:solidFill>
                  <a:schemeClr val="bg1"/>
                </a:solidFill>
              </a:rPr>
              <a:t>sonra</a:t>
            </a:r>
            <a:r>
              <a:rPr lang="en-US" sz="2400" dirty="0">
                <a:solidFill>
                  <a:schemeClr val="bg1"/>
                </a:solidFill>
              </a:rPr>
              <a:t> </a:t>
            </a:r>
            <a:endParaRPr lang="en-US" sz="2400" dirty="0" smtClean="0">
              <a:solidFill>
                <a:schemeClr val="bg1"/>
              </a:solidFill>
            </a:endParaRPr>
          </a:p>
          <a:p>
            <a:pPr marL="457200" indent="-457200" algn="just">
              <a:lnSpc>
                <a:spcPct val="140000"/>
              </a:lnSpc>
              <a:buFont typeface="Arial"/>
              <a:buChar char="•"/>
            </a:pPr>
            <a:r>
              <a:rPr lang="en-US" sz="2400" dirty="0" err="1" smtClean="0">
                <a:solidFill>
                  <a:schemeClr val="bg1"/>
                </a:solidFill>
              </a:rPr>
              <a:t>Okula</a:t>
            </a:r>
            <a:r>
              <a:rPr lang="en-US" sz="2400" dirty="0" smtClean="0">
                <a:solidFill>
                  <a:schemeClr val="bg1"/>
                </a:solidFill>
              </a:rPr>
              <a:t> </a:t>
            </a:r>
            <a:r>
              <a:rPr lang="en-US" sz="2400" dirty="0" err="1">
                <a:solidFill>
                  <a:schemeClr val="bg1"/>
                </a:solidFill>
              </a:rPr>
              <a:t>gitmek</a:t>
            </a:r>
            <a:r>
              <a:rPr lang="en-US" sz="2400" dirty="0">
                <a:solidFill>
                  <a:schemeClr val="bg1"/>
                </a:solidFill>
              </a:rPr>
              <a:t>. </a:t>
            </a:r>
            <a:endParaRPr lang="en-US" sz="2400" dirty="0" smtClean="0">
              <a:solidFill>
                <a:schemeClr val="bg1"/>
              </a:solidFill>
            </a:endParaRPr>
          </a:p>
          <a:p>
            <a:pPr algn="just">
              <a:lnSpc>
                <a:spcPct val="140000"/>
              </a:lnSpc>
            </a:pPr>
            <a:endParaRPr lang="en-US" sz="2400" dirty="0" smtClean="0">
              <a:solidFill>
                <a:schemeClr val="bg1"/>
              </a:solidFill>
            </a:endParaRPr>
          </a:p>
          <a:p>
            <a:pPr algn="just">
              <a:lnSpc>
                <a:spcPct val="140000"/>
              </a:lnSpc>
            </a:pPr>
            <a:r>
              <a:rPr lang="en-US" sz="2400" dirty="0" err="1" smtClean="0">
                <a:solidFill>
                  <a:schemeClr val="bg1"/>
                </a:solidFill>
              </a:rPr>
              <a:t>Çocuklar</a:t>
            </a:r>
            <a:r>
              <a:rPr lang="en-US" sz="2400" dirty="0" smtClean="0">
                <a:solidFill>
                  <a:schemeClr val="bg1"/>
                </a:solidFill>
              </a:rPr>
              <a:t> </a:t>
            </a:r>
            <a:r>
              <a:rPr lang="en-US" sz="2400" dirty="0" err="1">
                <a:solidFill>
                  <a:schemeClr val="bg1"/>
                </a:solidFill>
              </a:rPr>
              <a:t>kesin</a:t>
            </a:r>
            <a:r>
              <a:rPr lang="en-US" sz="2400" dirty="0">
                <a:solidFill>
                  <a:schemeClr val="bg1"/>
                </a:solidFill>
              </a:rPr>
              <a:t> </a:t>
            </a:r>
            <a:r>
              <a:rPr lang="en-US" sz="2400" dirty="0" err="1">
                <a:solidFill>
                  <a:schemeClr val="bg1"/>
                </a:solidFill>
              </a:rPr>
              <a:t>alışkanlılara</a:t>
            </a:r>
            <a:r>
              <a:rPr lang="en-US" sz="2400" dirty="0">
                <a:solidFill>
                  <a:schemeClr val="bg1"/>
                </a:solidFill>
              </a:rPr>
              <a:t> </a:t>
            </a:r>
            <a:r>
              <a:rPr lang="en-US" sz="2400" dirty="0" err="1">
                <a:solidFill>
                  <a:schemeClr val="bg1"/>
                </a:solidFill>
              </a:rPr>
              <a:t>ihtiyaç</a:t>
            </a:r>
            <a:r>
              <a:rPr lang="en-US" sz="2400" dirty="0">
                <a:solidFill>
                  <a:schemeClr val="bg1"/>
                </a:solidFill>
              </a:rPr>
              <a:t> </a:t>
            </a:r>
            <a:r>
              <a:rPr lang="en-US" sz="2400" dirty="0" err="1">
                <a:solidFill>
                  <a:schemeClr val="bg1"/>
                </a:solidFill>
              </a:rPr>
              <a:t>duyarlar</a:t>
            </a:r>
            <a:r>
              <a:rPr lang="en-US" sz="2400" dirty="0">
                <a:solidFill>
                  <a:schemeClr val="bg1"/>
                </a:solidFill>
              </a:rPr>
              <a:t>.</a:t>
            </a:r>
            <a:endParaRPr lang="en-US" sz="2200" b="1" dirty="0">
              <a:solidFill>
                <a:schemeClr val="bg1"/>
              </a:solidFill>
            </a:endParaRPr>
          </a:p>
        </p:txBody>
      </p:sp>
    </p:spTree>
    <p:extLst>
      <p:ext uri="{BB962C8B-B14F-4D97-AF65-F5344CB8AC3E}">
        <p14:creationId xmlns="" xmlns:p14="http://schemas.microsoft.com/office/powerpoint/2010/main" val="3865000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4207" y="851420"/>
            <a:ext cx="7856911" cy="4727449"/>
          </a:xfrm>
          <a:prstGeom prst="rect">
            <a:avLst/>
          </a:prstGeom>
        </p:spPr>
        <p:txBody>
          <a:bodyPr wrap="square">
            <a:spAutoFit/>
          </a:bodyPr>
          <a:lstStyle/>
          <a:p>
            <a:pPr marL="457200" indent="-457200" algn="just">
              <a:lnSpc>
                <a:spcPct val="140000"/>
              </a:lnSpc>
              <a:buFont typeface="Arial"/>
              <a:buChar char="•"/>
            </a:pPr>
            <a:r>
              <a:rPr lang="en-US" b="1" dirty="0" err="1">
                <a:solidFill>
                  <a:schemeClr val="bg1"/>
                </a:solidFill>
              </a:rPr>
              <a:t>Çocuklar</a:t>
            </a:r>
            <a:r>
              <a:rPr lang="en-US" b="1" dirty="0">
                <a:solidFill>
                  <a:schemeClr val="bg1"/>
                </a:solidFill>
              </a:rPr>
              <a:t> </a:t>
            </a:r>
            <a:r>
              <a:rPr lang="en-US" b="1" dirty="0" err="1">
                <a:solidFill>
                  <a:schemeClr val="bg1"/>
                </a:solidFill>
              </a:rPr>
              <a:t>İçin</a:t>
            </a:r>
            <a:r>
              <a:rPr lang="en-US" b="1" dirty="0">
                <a:solidFill>
                  <a:schemeClr val="bg1"/>
                </a:solidFill>
              </a:rPr>
              <a:t> “</a:t>
            </a:r>
            <a:r>
              <a:rPr lang="en-US" b="1" dirty="0" err="1">
                <a:solidFill>
                  <a:schemeClr val="bg1"/>
                </a:solidFill>
              </a:rPr>
              <a:t>Boş</a:t>
            </a:r>
            <a:r>
              <a:rPr lang="en-US" b="1" dirty="0">
                <a:solidFill>
                  <a:schemeClr val="bg1"/>
                </a:solidFill>
              </a:rPr>
              <a:t> </a:t>
            </a:r>
            <a:r>
              <a:rPr lang="en-US" b="1" dirty="0" err="1">
                <a:solidFill>
                  <a:schemeClr val="bg1"/>
                </a:solidFill>
              </a:rPr>
              <a:t>Zaman</a:t>
            </a:r>
            <a:r>
              <a:rPr lang="en-US" b="1" dirty="0">
                <a:solidFill>
                  <a:schemeClr val="bg1"/>
                </a:solidFill>
              </a:rPr>
              <a:t>” Ne </a:t>
            </a:r>
            <a:r>
              <a:rPr lang="en-US" b="1" dirty="0" err="1">
                <a:solidFill>
                  <a:schemeClr val="bg1"/>
                </a:solidFill>
              </a:rPr>
              <a:t>Demektir</a:t>
            </a:r>
            <a:r>
              <a:rPr lang="en-US" b="1" dirty="0">
                <a:solidFill>
                  <a:schemeClr val="bg1"/>
                </a:solidFill>
              </a:rPr>
              <a:t>?</a:t>
            </a:r>
            <a:r>
              <a:rPr lang="en-US" dirty="0">
                <a:solidFill>
                  <a:schemeClr val="bg1"/>
                </a:solidFill>
              </a:rPr>
              <a:t>  En </a:t>
            </a:r>
            <a:r>
              <a:rPr lang="en-US" dirty="0" err="1">
                <a:solidFill>
                  <a:schemeClr val="bg1"/>
                </a:solidFill>
              </a:rPr>
              <a:t>aktif</a:t>
            </a:r>
            <a:r>
              <a:rPr lang="en-US" dirty="0">
                <a:solidFill>
                  <a:schemeClr val="bg1"/>
                </a:solidFill>
              </a:rPr>
              <a:t> </a:t>
            </a:r>
            <a:r>
              <a:rPr lang="en-US" dirty="0" err="1">
                <a:solidFill>
                  <a:schemeClr val="bg1"/>
                </a:solidFill>
              </a:rPr>
              <a:t>çocuk</a:t>
            </a:r>
            <a:r>
              <a:rPr lang="en-US" dirty="0">
                <a:solidFill>
                  <a:schemeClr val="bg1"/>
                </a:solidFill>
              </a:rPr>
              <a:t> bile </a:t>
            </a:r>
            <a:r>
              <a:rPr lang="en-US" dirty="0" err="1">
                <a:solidFill>
                  <a:schemeClr val="bg1"/>
                </a:solidFill>
              </a:rPr>
              <a:t>kendisi</a:t>
            </a:r>
            <a:r>
              <a:rPr lang="en-US" dirty="0">
                <a:solidFill>
                  <a:schemeClr val="bg1"/>
                </a:solidFill>
              </a:rPr>
              <a:t> </a:t>
            </a:r>
            <a:r>
              <a:rPr lang="en-US" dirty="0" err="1">
                <a:solidFill>
                  <a:schemeClr val="bg1"/>
                </a:solidFill>
              </a:rPr>
              <a:t>için</a:t>
            </a:r>
            <a:r>
              <a:rPr lang="en-US" dirty="0">
                <a:solidFill>
                  <a:schemeClr val="bg1"/>
                </a:solidFill>
              </a:rPr>
              <a:t> </a:t>
            </a:r>
            <a:r>
              <a:rPr lang="en-US" dirty="0" err="1">
                <a:solidFill>
                  <a:schemeClr val="bg1"/>
                </a:solidFill>
              </a:rPr>
              <a:t>boş</a:t>
            </a:r>
            <a:r>
              <a:rPr lang="en-US" dirty="0">
                <a:solidFill>
                  <a:schemeClr val="bg1"/>
                </a:solidFill>
              </a:rPr>
              <a:t> </a:t>
            </a:r>
            <a:r>
              <a:rPr lang="en-US" dirty="0" err="1">
                <a:solidFill>
                  <a:schemeClr val="bg1"/>
                </a:solidFill>
              </a:rPr>
              <a:t>zamana</a:t>
            </a:r>
            <a:r>
              <a:rPr lang="en-US" dirty="0">
                <a:solidFill>
                  <a:schemeClr val="bg1"/>
                </a:solidFill>
              </a:rPr>
              <a:t> </a:t>
            </a:r>
            <a:r>
              <a:rPr lang="en-US" dirty="0" err="1">
                <a:solidFill>
                  <a:schemeClr val="bg1"/>
                </a:solidFill>
              </a:rPr>
              <a:t>ihtiyaç</a:t>
            </a:r>
            <a:r>
              <a:rPr lang="en-US" dirty="0">
                <a:solidFill>
                  <a:schemeClr val="bg1"/>
                </a:solidFill>
              </a:rPr>
              <a:t> </a:t>
            </a:r>
            <a:r>
              <a:rPr lang="en-US" dirty="0" err="1">
                <a:solidFill>
                  <a:schemeClr val="bg1"/>
                </a:solidFill>
              </a:rPr>
              <a:t>duyar</a:t>
            </a:r>
            <a:r>
              <a:rPr lang="en-US" dirty="0">
                <a:solidFill>
                  <a:schemeClr val="bg1"/>
                </a:solidFill>
              </a:rPr>
              <a:t>. </a:t>
            </a:r>
            <a:r>
              <a:rPr lang="en-US" dirty="0" err="1">
                <a:solidFill>
                  <a:schemeClr val="bg1"/>
                </a:solidFill>
              </a:rPr>
              <a:t>Örneğin</a:t>
            </a:r>
            <a:r>
              <a:rPr lang="en-US" dirty="0">
                <a:solidFill>
                  <a:schemeClr val="bg1"/>
                </a:solidFill>
              </a:rPr>
              <a:t> </a:t>
            </a:r>
            <a:r>
              <a:rPr lang="en-US" dirty="0" err="1">
                <a:solidFill>
                  <a:schemeClr val="bg1"/>
                </a:solidFill>
              </a:rPr>
              <a:t>odasında</a:t>
            </a:r>
            <a:r>
              <a:rPr lang="en-US" dirty="0">
                <a:solidFill>
                  <a:schemeClr val="bg1"/>
                </a:solidFill>
              </a:rPr>
              <a:t> </a:t>
            </a:r>
            <a:r>
              <a:rPr lang="en-US" dirty="0" err="1">
                <a:solidFill>
                  <a:schemeClr val="bg1"/>
                </a:solidFill>
              </a:rPr>
              <a:t>oturup</a:t>
            </a:r>
            <a:r>
              <a:rPr lang="en-US" dirty="0">
                <a:solidFill>
                  <a:schemeClr val="bg1"/>
                </a:solidFill>
              </a:rPr>
              <a:t> </a:t>
            </a:r>
            <a:r>
              <a:rPr lang="en-US" dirty="0" err="1">
                <a:solidFill>
                  <a:schemeClr val="bg1"/>
                </a:solidFill>
              </a:rPr>
              <a:t>çizgi</a:t>
            </a:r>
            <a:r>
              <a:rPr lang="en-US" dirty="0">
                <a:solidFill>
                  <a:schemeClr val="bg1"/>
                </a:solidFill>
              </a:rPr>
              <a:t> roman </a:t>
            </a:r>
            <a:r>
              <a:rPr lang="en-US" dirty="0" err="1">
                <a:solidFill>
                  <a:schemeClr val="bg1"/>
                </a:solidFill>
              </a:rPr>
              <a:t>okumak</a:t>
            </a:r>
            <a:r>
              <a:rPr lang="en-US" dirty="0">
                <a:solidFill>
                  <a:schemeClr val="bg1"/>
                </a:solidFill>
              </a:rPr>
              <a:t> </a:t>
            </a:r>
            <a:r>
              <a:rPr lang="en-US" dirty="0" err="1">
                <a:solidFill>
                  <a:schemeClr val="bg1"/>
                </a:solidFill>
              </a:rPr>
              <a:t>veya</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kitap</a:t>
            </a:r>
            <a:r>
              <a:rPr lang="en-US" dirty="0">
                <a:solidFill>
                  <a:schemeClr val="bg1"/>
                </a:solidFill>
              </a:rPr>
              <a:t> </a:t>
            </a:r>
            <a:r>
              <a:rPr lang="en-US" dirty="0" err="1">
                <a:solidFill>
                  <a:schemeClr val="bg1"/>
                </a:solidFill>
              </a:rPr>
              <a:t>karıştırmak</a:t>
            </a:r>
            <a:r>
              <a:rPr lang="en-US" dirty="0">
                <a:solidFill>
                  <a:schemeClr val="bg1"/>
                </a:solidFill>
              </a:rPr>
              <a:t> </a:t>
            </a:r>
            <a:r>
              <a:rPr lang="en-US" dirty="0" err="1">
                <a:solidFill>
                  <a:schemeClr val="bg1"/>
                </a:solidFill>
              </a:rPr>
              <a:t>için</a:t>
            </a:r>
            <a:r>
              <a:rPr lang="en-US" dirty="0">
                <a:solidFill>
                  <a:schemeClr val="bg1"/>
                </a:solidFill>
              </a:rPr>
              <a:t> </a:t>
            </a:r>
            <a:r>
              <a:rPr lang="en-US" dirty="0" err="1">
                <a:solidFill>
                  <a:schemeClr val="bg1"/>
                </a:solidFill>
              </a:rPr>
              <a:t>veya</a:t>
            </a:r>
            <a:r>
              <a:rPr lang="en-US" dirty="0">
                <a:solidFill>
                  <a:schemeClr val="bg1"/>
                </a:solidFill>
              </a:rPr>
              <a:t> </a:t>
            </a:r>
            <a:r>
              <a:rPr lang="en-US" dirty="0" err="1">
                <a:solidFill>
                  <a:schemeClr val="bg1"/>
                </a:solidFill>
              </a:rPr>
              <a:t>televizyonda</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çizgi</a:t>
            </a:r>
            <a:r>
              <a:rPr lang="en-US" dirty="0">
                <a:solidFill>
                  <a:schemeClr val="bg1"/>
                </a:solidFill>
              </a:rPr>
              <a:t> film </a:t>
            </a:r>
            <a:r>
              <a:rPr lang="en-US" dirty="0" err="1">
                <a:solidFill>
                  <a:schemeClr val="bg1"/>
                </a:solidFill>
              </a:rPr>
              <a:t>seyretmek</a:t>
            </a:r>
            <a:r>
              <a:rPr lang="en-US" dirty="0">
                <a:solidFill>
                  <a:schemeClr val="bg1"/>
                </a:solidFill>
              </a:rPr>
              <a:t> </a:t>
            </a:r>
            <a:r>
              <a:rPr lang="en-US" dirty="0" err="1">
                <a:solidFill>
                  <a:schemeClr val="bg1"/>
                </a:solidFill>
              </a:rPr>
              <a:t>için</a:t>
            </a:r>
            <a:r>
              <a:rPr lang="en-US" dirty="0">
                <a:solidFill>
                  <a:schemeClr val="bg1"/>
                </a:solidFill>
              </a:rPr>
              <a:t>. </a:t>
            </a:r>
            <a:r>
              <a:rPr lang="en-US" dirty="0" err="1">
                <a:solidFill>
                  <a:schemeClr val="bg1"/>
                </a:solidFill>
              </a:rPr>
              <a:t>Gerçek</a:t>
            </a:r>
            <a:r>
              <a:rPr lang="en-US" dirty="0">
                <a:solidFill>
                  <a:schemeClr val="bg1"/>
                </a:solidFill>
              </a:rPr>
              <a:t> </a:t>
            </a:r>
            <a:r>
              <a:rPr lang="en-US" dirty="0" err="1">
                <a:solidFill>
                  <a:schemeClr val="bg1"/>
                </a:solidFill>
              </a:rPr>
              <a:t>yaratıcılık</a:t>
            </a:r>
            <a:r>
              <a:rPr lang="en-US" dirty="0">
                <a:solidFill>
                  <a:schemeClr val="bg1"/>
                </a:solidFill>
              </a:rPr>
              <a:t> </a:t>
            </a:r>
            <a:r>
              <a:rPr lang="en-US" dirty="0" err="1">
                <a:solidFill>
                  <a:schemeClr val="bg1"/>
                </a:solidFill>
              </a:rPr>
              <a:t>devamlı</a:t>
            </a:r>
            <a:r>
              <a:rPr lang="en-US" dirty="0">
                <a:solidFill>
                  <a:schemeClr val="bg1"/>
                </a:solidFill>
              </a:rPr>
              <a:t> </a:t>
            </a:r>
            <a:r>
              <a:rPr lang="en-US" dirty="0" err="1">
                <a:solidFill>
                  <a:schemeClr val="bg1"/>
                </a:solidFill>
              </a:rPr>
              <a:t>uyarılmakla</a:t>
            </a:r>
            <a:r>
              <a:rPr lang="en-US" dirty="0">
                <a:solidFill>
                  <a:schemeClr val="bg1"/>
                </a:solidFill>
              </a:rPr>
              <a:t> </a:t>
            </a:r>
            <a:r>
              <a:rPr lang="en-US" dirty="0" err="1">
                <a:solidFill>
                  <a:schemeClr val="bg1"/>
                </a:solidFill>
              </a:rPr>
              <a:t>değil</a:t>
            </a:r>
            <a:r>
              <a:rPr lang="en-US" dirty="0">
                <a:solidFill>
                  <a:schemeClr val="bg1"/>
                </a:solidFill>
              </a:rPr>
              <a:t> </a:t>
            </a:r>
            <a:r>
              <a:rPr lang="en-US" dirty="0" err="1">
                <a:solidFill>
                  <a:schemeClr val="bg1"/>
                </a:solidFill>
              </a:rPr>
              <a:t>yaşanılanı</a:t>
            </a:r>
            <a:r>
              <a:rPr lang="en-US" dirty="0">
                <a:solidFill>
                  <a:schemeClr val="bg1"/>
                </a:solidFill>
              </a:rPr>
              <a:t> </a:t>
            </a:r>
            <a:r>
              <a:rPr lang="en-US" dirty="0" err="1">
                <a:solidFill>
                  <a:schemeClr val="bg1"/>
                </a:solidFill>
              </a:rPr>
              <a:t>işlemekle</a:t>
            </a:r>
            <a:r>
              <a:rPr lang="en-US" dirty="0">
                <a:solidFill>
                  <a:schemeClr val="bg1"/>
                </a:solidFill>
              </a:rPr>
              <a:t> </a:t>
            </a:r>
            <a:r>
              <a:rPr lang="en-US" dirty="0" err="1">
                <a:solidFill>
                  <a:schemeClr val="bg1"/>
                </a:solidFill>
              </a:rPr>
              <a:t>gelişir</a:t>
            </a:r>
            <a:r>
              <a:rPr lang="en-US" dirty="0">
                <a:solidFill>
                  <a:schemeClr val="bg1"/>
                </a:solidFill>
              </a:rPr>
              <a:t>. </a:t>
            </a:r>
            <a:r>
              <a:rPr lang="en-US" dirty="0" err="1">
                <a:solidFill>
                  <a:schemeClr val="bg1"/>
                </a:solidFill>
              </a:rPr>
              <a:t>Çok</a:t>
            </a:r>
            <a:r>
              <a:rPr lang="en-US" dirty="0">
                <a:solidFill>
                  <a:schemeClr val="bg1"/>
                </a:solidFill>
              </a:rPr>
              <a:t> </a:t>
            </a:r>
            <a:r>
              <a:rPr lang="en-US" dirty="0" err="1">
                <a:solidFill>
                  <a:schemeClr val="bg1"/>
                </a:solidFill>
              </a:rPr>
              <a:t>ufak</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çocuk</a:t>
            </a:r>
            <a:r>
              <a:rPr lang="en-US" dirty="0">
                <a:solidFill>
                  <a:schemeClr val="bg1"/>
                </a:solidFill>
              </a:rPr>
              <a:t> </a:t>
            </a:r>
            <a:r>
              <a:rPr lang="en-US" dirty="0" err="1">
                <a:solidFill>
                  <a:schemeClr val="bg1"/>
                </a:solidFill>
              </a:rPr>
              <a:t>bu</a:t>
            </a:r>
            <a:r>
              <a:rPr lang="en-US" dirty="0">
                <a:solidFill>
                  <a:schemeClr val="bg1"/>
                </a:solidFill>
              </a:rPr>
              <a:t> </a:t>
            </a:r>
            <a:r>
              <a:rPr lang="en-US" dirty="0" err="1">
                <a:solidFill>
                  <a:schemeClr val="bg1"/>
                </a:solidFill>
              </a:rPr>
              <a:t>işlemin</a:t>
            </a:r>
            <a:r>
              <a:rPr lang="en-US" dirty="0">
                <a:solidFill>
                  <a:schemeClr val="bg1"/>
                </a:solidFill>
              </a:rPr>
              <a:t> </a:t>
            </a:r>
            <a:r>
              <a:rPr lang="en-US" dirty="0" err="1">
                <a:solidFill>
                  <a:schemeClr val="bg1"/>
                </a:solidFill>
              </a:rPr>
              <a:t>nasıl</a:t>
            </a:r>
            <a:r>
              <a:rPr lang="en-US" dirty="0">
                <a:solidFill>
                  <a:schemeClr val="bg1"/>
                </a:solidFill>
              </a:rPr>
              <a:t> </a:t>
            </a:r>
            <a:r>
              <a:rPr lang="en-US" dirty="0" err="1">
                <a:solidFill>
                  <a:schemeClr val="bg1"/>
                </a:solidFill>
              </a:rPr>
              <a:t>gerçekleştiğini</a:t>
            </a:r>
            <a:r>
              <a:rPr lang="en-US" dirty="0">
                <a:solidFill>
                  <a:schemeClr val="bg1"/>
                </a:solidFill>
              </a:rPr>
              <a:t> </a:t>
            </a:r>
            <a:r>
              <a:rPr lang="en-US" dirty="0" err="1">
                <a:solidFill>
                  <a:schemeClr val="bg1"/>
                </a:solidFill>
              </a:rPr>
              <a:t>bize</a:t>
            </a:r>
            <a:r>
              <a:rPr lang="en-US" dirty="0">
                <a:solidFill>
                  <a:schemeClr val="bg1"/>
                </a:solidFill>
              </a:rPr>
              <a:t> </a:t>
            </a:r>
            <a:r>
              <a:rPr lang="en-US" dirty="0" err="1">
                <a:solidFill>
                  <a:schemeClr val="bg1"/>
                </a:solidFill>
              </a:rPr>
              <a:t>çok</a:t>
            </a:r>
            <a:r>
              <a:rPr lang="en-US" dirty="0">
                <a:solidFill>
                  <a:schemeClr val="bg1"/>
                </a:solidFill>
              </a:rPr>
              <a:t> </a:t>
            </a:r>
            <a:r>
              <a:rPr lang="en-US" dirty="0" err="1">
                <a:solidFill>
                  <a:schemeClr val="bg1"/>
                </a:solidFill>
              </a:rPr>
              <a:t>güzel</a:t>
            </a:r>
            <a:r>
              <a:rPr lang="en-US" dirty="0">
                <a:solidFill>
                  <a:schemeClr val="bg1"/>
                </a:solidFill>
              </a:rPr>
              <a:t> </a:t>
            </a:r>
            <a:r>
              <a:rPr lang="en-US" dirty="0" err="1">
                <a:solidFill>
                  <a:schemeClr val="bg1"/>
                </a:solidFill>
              </a:rPr>
              <a:t>gösterir</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şey</a:t>
            </a:r>
            <a:r>
              <a:rPr lang="en-US" dirty="0">
                <a:solidFill>
                  <a:schemeClr val="bg1"/>
                </a:solidFill>
              </a:rPr>
              <a:t> </a:t>
            </a:r>
            <a:r>
              <a:rPr lang="en-US" dirty="0" err="1">
                <a:solidFill>
                  <a:schemeClr val="bg1"/>
                </a:solidFill>
              </a:rPr>
              <a:t>yaşar</a:t>
            </a:r>
            <a:r>
              <a:rPr lang="en-US" dirty="0">
                <a:solidFill>
                  <a:schemeClr val="bg1"/>
                </a:solidFill>
              </a:rPr>
              <a:t>, </a:t>
            </a:r>
            <a:r>
              <a:rPr lang="en-US" dirty="0" err="1">
                <a:solidFill>
                  <a:schemeClr val="bg1"/>
                </a:solidFill>
              </a:rPr>
              <a:t>öğrenir</a:t>
            </a:r>
            <a:r>
              <a:rPr lang="en-US" dirty="0">
                <a:solidFill>
                  <a:schemeClr val="bg1"/>
                </a:solidFill>
              </a:rPr>
              <a:t> ve </a:t>
            </a:r>
            <a:r>
              <a:rPr lang="en-US" dirty="0" err="1">
                <a:solidFill>
                  <a:schemeClr val="bg1"/>
                </a:solidFill>
              </a:rPr>
              <a:t>öğrendiğini</a:t>
            </a:r>
            <a:r>
              <a:rPr lang="en-US" dirty="0">
                <a:solidFill>
                  <a:schemeClr val="bg1"/>
                </a:solidFill>
              </a:rPr>
              <a:t> </a:t>
            </a:r>
            <a:r>
              <a:rPr lang="en-US" dirty="0" err="1">
                <a:solidFill>
                  <a:schemeClr val="bg1"/>
                </a:solidFill>
              </a:rPr>
              <a:t>yapana</a:t>
            </a:r>
            <a:r>
              <a:rPr lang="en-US" dirty="0">
                <a:solidFill>
                  <a:schemeClr val="bg1"/>
                </a:solidFill>
              </a:rPr>
              <a:t> </a:t>
            </a:r>
            <a:r>
              <a:rPr lang="en-US" dirty="0" err="1">
                <a:solidFill>
                  <a:schemeClr val="bg1"/>
                </a:solidFill>
              </a:rPr>
              <a:t>kadar</a:t>
            </a:r>
            <a:r>
              <a:rPr lang="en-US" dirty="0">
                <a:solidFill>
                  <a:schemeClr val="bg1"/>
                </a:solidFill>
              </a:rPr>
              <a:t> </a:t>
            </a:r>
            <a:r>
              <a:rPr lang="en-US" dirty="0" err="1">
                <a:solidFill>
                  <a:schemeClr val="bg1"/>
                </a:solidFill>
              </a:rPr>
              <a:t>uygulamaya</a:t>
            </a:r>
            <a:r>
              <a:rPr lang="en-US" dirty="0">
                <a:solidFill>
                  <a:schemeClr val="bg1"/>
                </a:solidFill>
              </a:rPr>
              <a:t> </a:t>
            </a:r>
            <a:r>
              <a:rPr lang="en-US" dirty="0" err="1">
                <a:solidFill>
                  <a:schemeClr val="bg1"/>
                </a:solidFill>
              </a:rPr>
              <a:t>çalışır</a:t>
            </a:r>
            <a:r>
              <a:rPr lang="en-US" dirty="0">
                <a:solidFill>
                  <a:schemeClr val="bg1"/>
                </a:solidFill>
              </a:rPr>
              <a:t>. </a:t>
            </a:r>
            <a:r>
              <a:rPr lang="en-US" dirty="0" err="1">
                <a:solidFill>
                  <a:schemeClr val="bg1"/>
                </a:solidFill>
              </a:rPr>
              <a:t>Örneğin</a:t>
            </a:r>
            <a:r>
              <a:rPr lang="en-US" dirty="0">
                <a:solidFill>
                  <a:schemeClr val="bg1"/>
                </a:solidFill>
              </a:rPr>
              <a:t> her </a:t>
            </a:r>
            <a:r>
              <a:rPr lang="en-US" dirty="0" err="1">
                <a:solidFill>
                  <a:schemeClr val="bg1"/>
                </a:solidFill>
              </a:rPr>
              <a:t>seferinde</a:t>
            </a:r>
            <a:r>
              <a:rPr lang="en-US" dirty="0">
                <a:solidFill>
                  <a:schemeClr val="bg1"/>
                </a:solidFill>
              </a:rPr>
              <a:t> </a:t>
            </a:r>
            <a:r>
              <a:rPr lang="en-US" dirty="0" err="1">
                <a:solidFill>
                  <a:schemeClr val="bg1"/>
                </a:solidFill>
              </a:rPr>
              <a:t>ayaklarının</a:t>
            </a:r>
            <a:r>
              <a:rPr lang="en-US" dirty="0">
                <a:solidFill>
                  <a:schemeClr val="bg1"/>
                </a:solidFill>
              </a:rPr>
              <a:t> </a:t>
            </a:r>
            <a:r>
              <a:rPr lang="en-US" dirty="0" err="1">
                <a:solidFill>
                  <a:schemeClr val="bg1"/>
                </a:solidFill>
              </a:rPr>
              <a:t>üzerinde</a:t>
            </a:r>
            <a:r>
              <a:rPr lang="en-US" dirty="0">
                <a:solidFill>
                  <a:schemeClr val="bg1"/>
                </a:solidFill>
              </a:rPr>
              <a:t> </a:t>
            </a:r>
            <a:r>
              <a:rPr lang="en-US" dirty="0" err="1">
                <a:solidFill>
                  <a:schemeClr val="bg1"/>
                </a:solidFill>
              </a:rPr>
              <a:t>durmaya</a:t>
            </a:r>
            <a:r>
              <a:rPr lang="en-US" dirty="0">
                <a:solidFill>
                  <a:schemeClr val="bg1"/>
                </a:solidFill>
              </a:rPr>
              <a:t> </a:t>
            </a:r>
            <a:r>
              <a:rPr lang="en-US" dirty="0" err="1">
                <a:solidFill>
                  <a:schemeClr val="bg1"/>
                </a:solidFill>
              </a:rPr>
              <a:t>çalışır</a:t>
            </a:r>
            <a:r>
              <a:rPr lang="en-US" dirty="0">
                <a:solidFill>
                  <a:schemeClr val="bg1"/>
                </a:solidFill>
              </a:rPr>
              <a:t> </a:t>
            </a:r>
            <a:r>
              <a:rPr lang="en-US" dirty="0" err="1">
                <a:solidFill>
                  <a:schemeClr val="bg1"/>
                </a:solidFill>
              </a:rPr>
              <a:t>belki</a:t>
            </a:r>
            <a:r>
              <a:rPr lang="en-US" dirty="0">
                <a:solidFill>
                  <a:schemeClr val="bg1"/>
                </a:solidFill>
              </a:rPr>
              <a:t> on </a:t>
            </a:r>
            <a:r>
              <a:rPr lang="en-US" dirty="0" err="1">
                <a:solidFill>
                  <a:schemeClr val="bg1"/>
                </a:solidFill>
              </a:rPr>
              <a:t>defa</a:t>
            </a:r>
            <a:r>
              <a:rPr lang="en-US" dirty="0">
                <a:solidFill>
                  <a:schemeClr val="bg1"/>
                </a:solidFill>
              </a:rPr>
              <a:t> </a:t>
            </a:r>
            <a:r>
              <a:rPr lang="en-US" dirty="0" err="1">
                <a:solidFill>
                  <a:schemeClr val="bg1"/>
                </a:solidFill>
              </a:rPr>
              <a:t>yere</a:t>
            </a:r>
            <a:r>
              <a:rPr lang="en-US" dirty="0">
                <a:solidFill>
                  <a:schemeClr val="bg1"/>
                </a:solidFill>
              </a:rPr>
              <a:t> </a:t>
            </a:r>
            <a:r>
              <a:rPr lang="en-US" dirty="0" err="1">
                <a:solidFill>
                  <a:schemeClr val="bg1"/>
                </a:solidFill>
              </a:rPr>
              <a:t>düşer</a:t>
            </a:r>
            <a:r>
              <a:rPr lang="en-US" dirty="0">
                <a:solidFill>
                  <a:schemeClr val="bg1"/>
                </a:solidFill>
              </a:rPr>
              <a:t> </a:t>
            </a:r>
            <a:r>
              <a:rPr lang="en-US" dirty="0" err="1">
                <a:solidFill>
                  <a:schemeClr val="bg1"/>
                </a:solidFill>
              </a:rPr>
              <a:t>ama</a:t>
            </a:r>
            <a:r>
              <a:rPr lang="en-US" dirty="0">
                <a:solidFill>
                  <a:schemeClr val="bg1"/>
                </a:solidFill>
              </a:rPr>
              <a:t> </a:t>
            </a:r>
            <a:r>
              <a:rPr lang="en-US" dirty="0" err="1">
                <a:solidFill>
                  <a:schemeClr val="bg1"/>
                </a:solidFill>
              </a:rPr>
              <a:t>yeniden</a:t>
            </a:r>
            <a:r>
              <a:rPr lang="en-US" dirty="0">
                <a:solidFill>
                  <a:schemeClr val="bg1"/>
                </a:solidFill>
              </a:rPr>
              <a:t> </a:t>
            </a:r>
            <a:r>
              <a:rPr lang="en-US" dirty="0" err="1">
                <a:solidFill>
                  <a:schemeClr val="bg1"/>
                </a:solidFill>
              </a:rPr>
              <a:t>kalkar</a:t>
            </a:r>
            <a:r>
              <a:rPr lang="en-US" dirty="0">
                <a:solidFill>
                  <a:schemeClr val="bg1"/>
                </a:solidFill>
              </a:rPr>
              <a:t> </a:t>
            </a:r>
            <a:r>
              <a:rPr lang="en-US" dirty="0" err="1">
                <a:solidFill>
                  <a:schemeClr val="bg1"/>
                </a:solidFill>
              </a:rPr>
              <a:t>çünkü</a:t>
            </a:r>
            <a:r>
              <a:rPr lang="en-US" dirty="0">
                <a:solidFill>
                  <a:schemeClr val="bg1"/>
                </a:solidFill>
              </a:rPr>
              <a:t> </a:t>
            </a:r>
            <a:r>
              <a:rPr lang="en-US" dirty="0" err="1">
                <a:solidFill>
                  <a:schemeClr val="bg1"/>
                </a:solidFill>
              </a:rPr>
              <a:t>doğa</a:t>
            </a:r>
            <a:r>
              <a:rPr lang="en-US" dirty="0">
                <a:solidFill>
                  <a:schemeClr val="bg1"/>
                </a:solidFill>
              </a:rPr>
              <a:t> </a:t>
            </a:r>
            <a:r>
              <a:rPr lang="en-US" dirty="0" err="1">
                <a:solidFill>
                  <a:schemeClr val="bg1"/>
                </a:solidFill>
              </a:rPr>
              <a:t>ona</a:t>
            </a:r>
            <a:r>
              <a:rPr lang="en-US" dirty="0">
                <a:solidFill>
                  <a:schemeClr val="bg1"/>
                </a:solidFill>
              </a:rPr>
              <a:t>, </a:t>
            </a:r>
            <a:r>
              <a:rPr lang="en-US" dirty="0" err="1">
                <a:solidFill>
                  <a:schemeClr val="bg1"/>
                </a:solidFill>
              </a:rPr>
              <a:t>yapabilene</a:t>
            </a:r>
            <a:r>
              <a:rPr lang="en-US" dirty="0">
                <a:solidFill>
                  <a:schemeClr val="bg1"/>
                </a:solidFill>
              </a:rPr>
              <a:t> </a:t>
            </a:r>
            <a:r>
              <a:rPr lang="en-US" dirty="0" err="1">
                <a:solidFill>
                  <a:schemeClr val="bg1"/>
                </a:solidFill>
              </a:rPr>
              <a:t>kadar</a:t>
            </a:r>
            <a:r>
              <a:rPr lang="en-US" dirty="0">
                <a:solidFill>
                  <a:schemeClr val="bg1"/>
                </a:solidFill>
              </a:rPr>
              <a:t> </a:t>
            </a:r>
            <a:r>
              <a:rPr lang="en-US" dirty="0" err="1">
                <a:solidFill>
                  <a:schemeClr val="bg1"/>
                </a:solidFill>
              </a:rPr>
              <a:t>deneme</a:t>
            </a:r>
            <a:r>
              <a:rPr lang="en-US" dirty="0">
                <a:solidFill>
                  <a:schemeClr val="bg1"/>
                </a:solidFill>
              </a:rPr>
              <a:t> </a:t>
            </a:r>
            <a:r>
              <a:rPr lang="en-US" dirty="0" err="1">
                <a:solidFill>
                  <a:schemeClr val="bg1"/>
                </a:solidFill>
              </a:rPr>
              <a:t>özelliğini</a:t>
            </a:r>
            <a:r>
              <a:rPr lang="en-US" dirty="0">
                <a:solidFill>
                  <a:schemeClr val="bg1"/>
                </a:solidFill>
              </a:rPr>
              <a:t> </a:t>
            </a:r>
            <a:r>
              <a:rPr lang="en-US" dirty="0" err="1">
                <a:solidFill>
                  <a:schemeClr val="bg1"/>
                </a:solidFill>
              </a:rPr>
              <a:t>vermiştir</a:t>
            </a:r>
            <a:r>
              <a:rPr lang="en-US" dirty="0">
                <a:solidFill>
                  <a:schemeClr val="bg1"/>
                </a:solidFill>
              </a:rPr>
              <a:t>. Bu durum </a:t>
            </a:r>
            <a:r>
              <a:rPr lang="en-US" dirty="0" err="1">
                <a:solidFill>
                  <a:schemeClr val="bg1"/>
                </a:solidFill>
              </a:rPr>
              <a:t>büyük</a:t>
            </a:r>
            <a:r>
              <a:rPr lang="en-US" dirty="0">
                <a:solidFill>
                  <a:schemeClr val="bg1"/>
                </a:solidFill>
              </a:rPr>
              <a:t> </a:t>
            </a:r>
            <a:r>
              <a:rPr lang="en-US" dirty="0" err="1">
                <a:solidFill>
                  <a:schemeClr val="bg1"/>
                </a:solidFill>
              </a:rPr>
              <a:t>çocuklarda</a:t>
            </a:r>
            <a:r>
              <a:rPr lang="en-US" dirty="0">
                <a:solidFill>
                  <a:schemeClr val="bg1"/>
                </a:solidFill>
              </a:rPr>
              <a:t> </a:t>
            </a:r>
            <a:r>
              <a:rPr lang="en-US" dirty="0" err="1">
                <a:solidFill>
                  <a:schemeClr val="bg1"/>
                </a:solidFill>
              </a:rPr>
              <a:t>neden</a:t>
            </a:r>
            <a:r>
              <a:rPr lang="en-US" dirty="0">
                <a:solidFill>
                  <a:schemeClr val="bg1"/>
                </a:solidFill>
              </a:rPr>
              <a:t> </a:t>
            </a:r>
            <a:r>
              <a:rPr lang="en-US" dirty="0" err="1">
                <a:solidFill>
                  <a:schemeClr val="bg1"/>
                </a:solidFill>
              </a:rPr>
              <a:t>farklı</a:t>
            </a:r>
            <a:r>
              <a:rPr lang="en-US" dirty="0">
                <a:solidFill>
                  <a:schemeClr val="bg1"/>
                </a:solidFill>
              </a:rPr>
              <a:t> </a:t>
            </a:r>
            <a:r>
              <a:rPr lang="en-US" dirty="0" err="1">
                <a:solidFill>
                  <a:schemeClr val="bg1"/>
                </a:solidFill>
              </a:rPr>
              <a:t>olsun</a:t>
            </a:r>
            <a:r>
              <a:rPr lang="en-US" dirty="0">
                <a:solidFill>
                  <a:schemeClr val="bg1"/>
                </a:solidFill>
              </a:rPr>
              <a:t>? </a:t>
            </a:r>
            <a:endParaRPr lang="en-US" b="1" dirty="0">
              <a:solidFill>
                <a:schemeClr val="bg1"/>
              </a:solidFill>
            </a:endParaRPr>
          </a:p>
        </p:txBody>
      </p:sp>
    </p:spTree>
    <p:extLst>
      <p:ext uri="{BB962C8B-B14F-4D97-AF65-F5344CB8AC3E}">
        <p14:creationId xmlns="" xmlns:p14="http://schemas.microsoft.com/office/powerpoint/2010/main" val="524192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4207" y="863179"/>
            <a:ext cx="7856911" cy="4727449"/>
          </a:xfrm>
          <a:prstGeom prst="rect">
            <a:avLst/>
          </a:prstGeom>
        </p:spPr>
        <p:txBody>
          <a:bodyPr wrap="square">
            <a:spAutoFit/>
          </a:bodyPr>
          <a:lstStyle/>
          <a:p>
            <a:pPr marL="457200" indent="-457200" algn="just">
              <a:lnSpc>
                <a:spcPct val="140000"/>
              </a:lnSpc>
              <a:buFont typeface="Arial"/>
              <a:buChar char="•"/>
            </a:pPr>
            <a:r>
              <a:rPr lang="en-US" b="1" dirty="0" err="1">
                <a:solidFill>
                  <a:schemeClr val="bg1"/>
                </a:solidFill>
              </a:rPr>
              <a:t>Çocuklar</a:t>
            </a:r>
            <a:r>
              <a:rPr lang="en-US" b="1" dirty="0">
                <a:solidFill>
                  <a:schemeClr val="bg1"/>
                </a:solidFill>
              </a:rPr>
              <a:t> </a:t>
            </a:r>
            <a:r>
              <a:rPr lang="en-US" b="1" dirty="0" err="1">
                <a:solidFill>
                  <a:schemeClr val="bg1"/>
                </a:solidFill>
              </a:rPr>
              <a:t>İçin</a:t>
            </a:r>
            <a:r>
              <a:rPr lang="en-US" b="1" dirty="0">
                <a:solidFill>
                  <a:schemeClr val="bg1"/>
                </a:solidFill>
              </a:rPr>
              <a:t> “</a:t>
            </a:r>
            <a:r>
              <a:rPr lang="en-US" b="1" dirty="0" err="1">
                <a:solidFill>
                  <a:schemeClr val="bg1"/>
                </a:solidFill>
              </a:rPr>
              <a:t>Boş</a:t>
            </a:r>
            <a:r>
              <a:rPr lang="en-US" b="1" dirty="0">
                <a:solidFill>
                  <a:schemeClr val="bg1"/>
                </a:solidFill>
              </a:rPr>
              <a:t> </a:t>
            </a:r>
            <a:r>
              <a:rPr lang="en-US" b="1" dirty="0" err="1">
                <a:solidFill>
                  <a:schemeClr val="bg1"/>
                </a:solidFill>
              </a:rPr>
              <a:t>Zaman</a:t>
            </a:r>
            <a:r>
              <a:rPr lang="en-US" b="1" dirty="0">
                <a:solidFill>
                  <a:schemeClr val="bg1"/>
                </a:solidFill>
              </a:rPr>
              <a:t>” Ne </a:t>
            </a:r>
            <a:r>
              <a:rPr lang="en-US" b="1" dirty="0" err="1">
                <a:solidFill>
                  <a:schemeClr val="bg1"/>
                </a:solidFill>
              </a:rPr>
              <a:t>Demektir</a:t>
            </a:r>
            <a:r>
              <a:rPr lang="en-US" b="1" dirty="0">
                <a:solidFill>
                  <a:schemeClr val="bg1"/>
                </a:solidFill>
              </a:rPr>
              <a:t>?</a:t>
            </a:r>
            <a:r>
              <a:rPr lang="en-US" dirty="0">
                <a:solidFill>
                  <a:schemeClr val="bg1"/>
                </a:solidFill>
              </a:rPr>
              <a:t>  En </a:t>
            </a:r>
            <a:r>
              <a:rPr lang="en-US" dirty="0" err="1">
                <a:solidFill>
                  <a:schemeClr val="bg1"/>
                </a:solidFill>
              </a:rPr>
              <a:t>aktif</a:t>
            </a:r>
            <a:r>
              <a:rPr lang="en-US" dirty="0">
                <a:solidFill>
                  <a:schemeClr val="bg1"/>
                </a:solidFill>
              </a:rPr>
              <a:t> </a:t>
            </a:r>
            <a:r>
              <a:rPr lang="en-US" dirty="0" err="1">
                <a:solidFill>
                  <a:schemeClr val="bg1"/>
                </a:solidFill>
              </a:rPr>
              <a:t>çocuk</a:t>
            </a:r>
            <a:r>
              <a:rPr lang="en-US" dirty="0">
                <a:solidFill>
                  <a:schemeClr val="bg1"/>
                </a:solidFill>
              </a:rPr>
              <a:t> bile </a:t>
            </a:r>
            <a:r>
              <a:rPr lang="en-US" dirty="0" err="1">
                <a:solidFill>
                  <a:schemeClr val="bg1"/>
                </a:solidFill>
              </a:rPr>
              <a:t>kendisi</a:t>
            </a:r>
            <a:r>
              <a:rPr lang="en-US" dirty="0">
                <a:solidFill>
                  <a:schemeClr val="bg1"/>
                </a:solidFill>
              </a:rPr>
              <a:t> </a:t>
            </a:r>
            <a:r>
              <a:rPr lang="en-US" dirty="0" err="1">
                <a:solidFill>
                  <a:schemeClr val="bg1"/>
                </a:solidFill>
              </a:rPr>
              <a:t>için</a:t>
            </a:r>
            <a:r>
              <a:rPr lang="en-US" dirty="0">
                <a:solidFill>
                  <a:schemeClr val="bg1"/>
                </a:solidFill>
              </a:rPr>
              <a:t> </a:t>
            </a:r>
            <a:r>
              <a:rPr lang="en-US" dirty="0" err="1">
                <a:solidFill>
                  <a:schemeClr val="bg1"/>
                </a:solidFill>
              </a:rPr>
              <a:t>boş</a:t>
            </a:r>
            <a:r>
              <a:rPr lang="en-US" dirty="0">
                <a:solidFill>
                  <a:schemeClr val="bg1"/>
                </a:solidFill>
              </a:rPr>
              <a:t> </a:t>
            </a:r>
            <a:r>
              <a:rPr lang="en-US" dirty="0" err="1">
                <a:solidFill>
                  <a:schemeClr val="bg1"/>
                </a:solidFill>
              </a:rPr>
              <a:t>zamana</a:t>
            </a:r>
            <a:r>
              <a:rPr lang="en-US" dirty="0">
                <a:solidFill>
                  <a:schemeClr val="bg1"/>
                </a:solidFill>
              </a:rPr>
              <a:t> </a:t>
            </a:r>
            <a:r>
              <a:rPr lang="en-US" dirty="0" err="1">
                <a:solidFill>
                  <a:schemeClr val="bg1"/>
                </a:solidFill>
              </a:rPr>
              <a:t>ihtiyaç</a:t>
            </a:r>
            <a:r>
              <a:rPr lang="en-US" dirty="0">
                <a:solidFill>
                  <a:schemeClr val="bg1"/>
                </a:solidFill>
              </a:rPr>
              <a:t> </a:t>
            </a:r>
            <a:r>
              <a:rPr lang="en-US" dirty="0" err="1">
                <a:solidFill>
                  <a:schemeClr val="bg1"/>
                </a:solidFill>
              </a:rPr>
              <a:t>duyar</a:t>
            </a:r>
            <a:r>
              <a:rPr lang="en-US" dirty="0">
                <a:solidFill>
                  <a:schemeClr val="bg1"/>
                </a:solidFill>
              </a:rPr>
              <a:t>. </a:t>
            </a:r>
            <a:r>
              <a:rPr lang="en-US" dirty="0" err="1">
                <a:solidFill>
                  <a:schemeClr val="bg1"/>
                </a:solidFill>
              </a:rPr>
              <a:t>Örneğin</a:t>
            </a:r>
            <a:r>
              <a:rPr lang="en-US" dirty="0">
                <a:solidFill>
                  <a:schemeClr val="bg1"/>
                </a:solidFill>
              </a:rPr>
              <a:t> </a:t>
            </a:r>
            <a:r>
              <a:rPr lang="en-US" dirty="0" err="1">
                <a:solidFill>
                  <a:schemeClr val="bg1"/>
                </a:solidFill>
              </a:rPr>
              <a:t>odasında</a:t>
            </a:r>
            <a:r>
              <a:rPr lang="en-US" dirty="0">
                <a:solidFill>
                  <a:schemeClr val="bg1"/>
                </a:solidFill>
              </a:rPr>
              <a:t> </a:t>
            </a:r>
            <a:r>
              <a:rPr lang="en-US" dirty="0" err="1">
                <a:solidFill>
                  <a:schemeClr val="bg1"/>
                </a:solidFill>
              </a:rPr>
              <a:t>oturup</a:t>
            </a:r>
            <a:r>
              <a:rPr lang="en-US" dirty="0">
                <a:solidFill>
                  <a:schemeClr val="bg1"/>
                </a:solidFill>
              </a:rPr>
              <a:t> </a:t>
            </a:r>
            <a:r>
              <a:rPr lang="en-US" dirty="0" err="1">
                <a:solidFill>
                  <a:schemeClr val="bg1"/>
                </a:solidFill>
              </a:rPr>
              <a:t>çizgi</a:t>
            </a:r>
            <a:r>
              <a:rPr lang="en-US" dirty="0">
                <a:solidFill>
                  <a:schemeClr val="bg1"/>
                </a:solidFill>
              </a:rPr>
              <a:t> roman </a:t>
            </a:r>
            <a:r>
              <a:rPr lang="en-US" dirty="0" err="1">
                <a:solidFill>
                  <a:schemeClr val="bg1"/>
                </a:solidFill>
              </a:rPr>
              <a:t>okumak</a:t>
            </a:r>
            <a:r>
              <a:rPr lang="en-US" dirty="0">
                <a:solidFill>
                  <a:schemeClr val="bg1"/>
                </a:solidFill>
              </a:rPr>
              <a:t> </a:t>
            </a:r>
            <a:r>
              <a:rPr lang="en-US" dirty="0" err="1">
                <a:solidFill>
                  <a:schemeClr val="bg1"/>
                </a:solidFill>
              </a:rPr>
              <a:t>veya</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kitap</a:t>
            </a:r>
            <a:r>
              <a:rPr lang="en-US" dirty="0">
                <a:solidFill>
                  <a:schemeClr val="bg1"/>
                </a:solidFill>
              </a:rPr>
              <a:t> </a:t>
            </a:r>
            <a:r>
              <a:rPr lang="en-US" dirty="0" err="1">
                <a:solidFill>
                  <a:schemeClr val="bg1"/>
                </a:solidFill>
              </a:rPr>
              <a:t>karıştırmak</a:t>
            </a:r>
            <a:r>
              <a:rPr lang="en-US" dirty="0">
                <a:solidFill>
                  <a:schemeClr val="bg1"/>
                </a:solidFill>
              </a:rPr>
              <a:t> </a:t>
            </a:r>
            <a:r>
              <a:rPr lang="en-US" dirty="0" err="1">
                <a:solidFill>
                  <a:schemeClr val="bg1"/>
                </a:solidFill>
              </a:rPr>
              <a:t>için</a:t>
            </a:r>
            <a:r>
              <a:rPr lang="en-US" dirty="0">
                <a:solidFill>
                  <a:schemeClr val="bg1"/>
                </a:solidFill>
              </a:rPr>
              <a:t> </a:t>
            </a:r>
            <a:r>
              <a:rPr lang="en-US" dirty="0" err="1">
                <a:solidFill>
                  <a:schemeClr val="bg1"/>
                </a:solidFill>
              </a:rPr>
              <a:t>veya</a:t>
            </a:r>
            <a:r>
              <a:rPr lang="en-US" dirty="0">
                <a:solidFill>
                  <a:schemeClr val="bg1"/>
                </a:solidFill>
              </a:rPr>
              <a:t> </a:t>
            </a:r>
            <a:r>
              <a:rPr lang="en-US" dirty="0" err="1">
                <a:solidFill>
                  <a:schemeClr val="bg1"/>
                </a:solidFill>
              </a:rPr>
              <a:t>televizyonda</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çizgi</a:t>
            </a:r>
            <a:r>
              <a:rPr lang="en-US" dirty="0">
                <a:solidFill>
                  <a:schemeClr val="bg1"/>
                </a:solidFill>
              </a:rPr>
              <a:t> film </a:t>
            </a:r>
            <a:r>
              <a:rPr lang="en-US" dirty="0" err="1">
                <a:solidFill>
                  <a:schemeClr val="bg1"/>
                </a:solidFill>
              </a:rPr>
              <a:t>seyretmek</a:t>
            </a:r>
            <a:r>
              <a:rPr lang="en-US" dirty="0">
                <a:solidFill>
                  <a:schemeClr val="bg1"/>
                </a:solidFill>
              </a:rPr>
              <a:t> </a:t>
            </a:r>
            <a:r>
              <a:rPr lang="en-US" dirty="0" err="1">
                <a:solidFill>
                  <a:schemeClr val="bg1"/>
                </a:solidFill>
              </a:rPr>
              <a:t>için</a:t>
            </a:r>
            <a:r>
              <a:rPr lang="en-US" dirty="0">
                <a:solidFill>
                  <a:schemeClr val="bg1"/>
                </a:solidFill>
              </a:rPr>
              <a:t>. </a:t>
            </a:r>
            <a:r>
              <a:rPr lang="en-US" dirty="0" err="1">
                <a:solidFill>
                  <a:schemeClr val="bg1"/>
                </a:solidFill>
              </a:rPr>
              <a:t>Gerçek</a:t>
            </a:r>
            <a:r>
              <a:rPr lang="en-US" dirty="0">
                <a:solidFill>
                  <a:schemeClr val="bg1"/>
                </a:solidFill>
              </a:rPr>
              <a:t> </a:t>
            </a:r>
            <a:r>
              <a:rPr lang="en-US" dirty="0" err="1">
                <a:solidFill>
                  <a:schemeClr val="bg1"/>
                </a:solidFill>
              </a:rPr>
              <a:t>yaratıcılık</a:t>
            </a:r>
            <a:r>
              <a:rPr lang="en-US" dirty="0">
                <a:solidFill>
                  <a:schemeClr val="bg1"/>
                </a:solidFill>
              </a:rPr>
              <a:t> </a:t>
            </a:r>
            <a:r>
              <a:rPr lang="en-US" dirty="0" err="1">
                <a:solidFill>
                  <a:schemeClr val="bg1"/>
                </a:solidFill>
              </a:rPr>
              <a:t>devamlı</a:t>
            </a:r>
            <a:r>
              <a:rPr lang="en-US" dirty="0">
                <a:solidFill>
                  <a:schemeClr val="bg1"/>
                </a:solidFill>
              </a:rPr>
              <a:t> </a:t>
            </a:r>
            <a:r>
              <a:rPr lang="en-US" dirty="0" err="1">
                <a:solidFill>
                  <a:schemeClr val="bg1"/>
                </a:solidFill>
              </a:rPr>
              <a:t>uyarılmakla</a:t>
            </a:r>
            <a:r>
              <a:rPr lang="en-US" dirty="0">
                <a:solidFill>
                  <a:schemeClr val="bg1"/>
                </a:solidFill>
              </a:rPr>
              <a:t> </a:t>
            </a:r>
            <a:r>
              <a:rPr lang="en-US" dirty="0" err="1">
                <a:solidFill>
                  <a:schemeClr val="bg1"/>
                </a:solidFill>
              </a:rPr>
              <a:t>değil</a:t>
            </a:r>
            <a:r>
              <a:rPr lang="en-US" dirty="0">
                <a:solidFill>
                  <a:schemeClr val="bg1"/>
                </a:solidFill>
              </a:rPr>
              <a:t> </a:t>
            </a:r>
            <a:r>
              <a:rPr lang="en-US" dirty="0" err="1">
                <a:solidFill>
                  <a:schemeClr val="bg1"/>
                </a:solidFill>
              </a:rPr>
              <a:t>yaşanılanı</a:t>
            </a:r>
            <a:r>
              <a:rPr lang="en-US" dirty="0">
                <a:solidFill>
                  <a:schemeClr val="bg1"/>
                </a:solidFill>
              </a:rPr>
              <a:t> </a:t>
            </a:r>
            <a:r>
              <a:rPr lang="en-US" dirty="0" err="1">
                <a:solidFill>
                  <a:schemeClr val="bg1"/>
                </a:solidFill>
              </a:rPr>
              <a:t>işlemekle</a:t>
            </a:r>
            <a:r>
              <a:rPr lang="en-US" dirty="0">
                <a:solidFill>
                  <a:schemeClr val="bg1"/>
                </a:solidFill>
              </a:rPr>
              <a:t> </a:t>
            </a:r>
            <a:r>
              <a:rPr lang="en-US" dirty="0" err="1">
                <a:solidFill>
                  <a:schemeClr val="bg1"/>
                </a:solidFill>
              </a:rPr>
              <a:t>gelişir</a:t>
            </a:r>
            <a:r>
              <a:rPr lang="en-US" dirty="0">
                <a:solidFill>
                  <a:schemeClr val="bg1"/>
                </a:solidFill>
              </a:rPr>
              <a:t>. </a:t>
            </a:r>
            <a:r>
              <a:rPr lang="en-US" dirty="0" err="1">
                <a:solidFill>
                  <a:schemeClr val="bg1"/>
                </a:solidFill>
              </a:rPr>
              <a:t>Çok</a:t>
            </a:r>
            <a:r>
              <a:rPr lang="en-US" dirty="0">
                <a:solidFill>
                  <a:schemeClr val="bg1"/>
                </a:solidFill>
              </a:rPr>
              <a:t> </a:t>
            </a:r>
            <a:r>
              <a:rPr lang="en-US" dirty="0" err="1">
                <a:solidFill>
                  <a:schemeClr val="bg1"/>
                </a:solidFill>
              </a:rPr>
              <a:t>ufak</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çocuk</a:t>
            </a:r>
            <a:r>
              <a:rPr lang="en-US" dirty="0">
                <a:solidFill>
                  <a:schemeClr val="bg1"/>
                </a:solidFill>
              </a:rPr>
              <a:t> </a:t>
            </a:r>
            <a:r>
              <a:rPr lang="en-US" dirty="0" err="1">
                <a:solidFill>
                  <a:schemeClr val="bg1"/>
                </a:solidFill>
              </a:rPr>
              <a:t>bu</a:t>
            </a:r>
            <a:r>
              <a:rPr lang="en-US" dirty="0">
                <a:solidFill>
                  <a:schemeClr val="bg1"/>
                </a:solidFill>
              </a:rPr>
              <a:t> </a:t>
            </a:r>
            <a:r>
              <a:rPr lang="en-US" dirty="0" err="1">
                <a:solidFill>
                  <a:schemeClr val="bg1"/>
                </a:solidFill>
              </a:rPr>
              <a:t>işlemin</a:t>
            </a:r>
            <a:r>
              <a:rPr lang="en-US" dirty="0">
                <a:solidFill>
                  <a:schemeClr val="bg1"/>
                </a:solidFill>
              </a:rPr>
              <a:t> </a:t>
            </a:r>
            <a:r>
              <a:rPr lang="en-US" dirty="0" err="1">
                <a:solidFill>
                  <a:schemeClr val="bg1"/>
                </a:solidFill>
              </a:rPr>
              <a:t>nasıl</a:t>
            </a:r>
            <a:r>
              <a:rPr lang="en-US" dirty="0">
                <a:solidFill>
                  <a:schemeClr val="bg1"/>
                </a:solidFill>
              </a:rPr>
              <a:t> </a:t>
            </a:r>
            <a:r>
              <a:rPr lang="en-US" dirty="0" err="1">
                <a:solidFill>
                  <a:schemeClr val="bg1"/>
                </a:solidFill>
              </a:rPr>
              <a:t>gerçekleştiğini</a:t>
            </a:r>
            <a:r>
              <a:rPr lang="en-US" dirty="0">
                <a:solidFill>
                  <a:schemeClr val="bg1"/>
                </a:solidFill>
              </a:rPr>
              <a:t> </a:t>
            </a:r>
            <a:r>
              <a:rPr lang="en-US" dirty="0" err="1">
                <a:solidFill>
                  <a:schemeClr val="bg1"/>
                </a:solidFill>
              </a:rPr>
              <a:t>bize</a:t>
            </a:r>
            <a:r>
              <a:rPr lang="en-US" dirty="0">
                <a:solidFill>
                  <a:schemeClr val="bg1"/>
                </a:solidFill>
              </a:rPr>
              <a:t> </a:t>
            </a:r>
            <a:r>
              <a:rPr lang="en-US" dirty="0" err="1">
                <a:solidFill>
                  <a:schemeClr val="bg1"/>
                </a:solidFill>
              </a:rPr>
              <a:t>çok</a:t>
            </a:r>
            <a:r>
              <a:rPr lang="en-US" dirty="0">
                <a:solidFill>
                  <a:schemeClr val="bg1"/>
                </a:solidFill>
              </a:rPr>
              <a:t> </a:t>
            </a:r>
            <a:r>
              <a:rPr lang="en-US" dirty="0" err="1">
                <a:solidFill>
                  <a:schemeClr val="bg1"/>
                </a:solidFill>
              </a:rPr>
              <a:t>güzel</a:t>
            </a:r>
            <a:r>
              <a:rPr lang="en-US" dirty="0">
                <a:solidFill>
                  <a:schemeClr val="bg1"/>
                </a:solidFill>
              </a:rPr>
              <a:t> </a:t>
            </a:r>
            <a:r>
              <a:rPr lang="en-US" dirty="0" err="1">
                <a:solidFill>
                  <a:schemeClr val="bg1"/>
                </a:solidFill>
              </a:rPr>
              <a:t>gösterir</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şey</a:t>
            </a:r>
            <a:r>
              <a:rPr lang="en-US" dirty="0">
                <a:solidFill>
                  <a:schemeClr val="bg1"/>
                </a:solidFill>
              </a:rPr>
              <a:t> </a:t>
            </a:r>
            <a:r>
              <a:rPr lang="en-US" dirty="0" err="1">
                <a:solidFill>
                  <a:schemeClr val="bg1"/>
                </a:solidFill>
              </a:rPr>
              <a:t>yaşar</a:t>
            </a:r>
            <a:r>
              <a:rPr lang="en-US" dirty="0">
                <a:solidFill>
                  <a:schemeClr val="bg1"/>
                </a:solidFill>
              </a:rPr>
              <a:t>, </a:t>
            </a:r>
            <a:r>
              <a:rPr lang="en-US" dirty="0" err="1">
                <a:solidFill>
                  <a:schemeClr val="bg1"/>
                </a:solidFill>
              </a:rPr>
              <a:t>öğrenir</a:t>
            </a:r>
            <a:r>
              <a:rPr lang="en-US" dirty="0">
                <a:solidFill>
                  <a:schemeClr val="bg1"/>
                </a:solidFill>
              </a:rPr>
              <a:t> ve </a:t>
            </a:r>
            <a:r>
              <a:rPr lang="en-US" dirty="0" err="1">
                <a:solidFill>
                  <a:schemeClr val="bg1"/>
                </a:solidFill>
              </a:rPr>
              <a:t>öğrendiğini</a:t>
            </a:r>
            <a:r>
              <a:rPr lang="en-US" dirty="0">
                <a:solidFill>
                  <a:schemeClr val="bg1"/>
                </a:solidFill>
              </a:rPr>
              <a:t> </a:t>
            </a:r>
            <a:r>
              <a:rPr lang="en-US" dirty="0" err="1">
                <a:solidFill>
                  <a:schemeClr val="bg1"/>
                </a:solidFill>
              </a:rPr>
              <a:t>yapana</a:t>
            </a:r>
            <a:r>
              <a:rPr lang="en-US" dirty="0">
                <a:solidFill>
                  <a:schemeClr val="bg1"/>
                </a:solidFill>
              </a:rPr>
              <a:t> </a:t>
            </a:r>
            <a:r>
              <a:rPr lang="en-US" dirty="0" err="1">
                <a:solidFill>
                  <a:schemeClr val="bg1"/>
                </a:solidFill>
              </a:rPr>
              <a:t>kadar</a:t>
            </a:r>
            <a:r>
              <a:rPr lang="en-US" dirty="0">
                <a:solidFill>
                  <a:schemeClr val="bg1"/>
                </a:solidFill>
              </a:rPr>
              <a:t> </a:t>
            </a:r>
            <a:r>
              <a:rPr lang="en-US" dirty="0" err="1">
                <a:solidFill>
                  <a:schemeClr val="bg1"/>
                </a:solidFill>
              </a:rPr>
              <a:t>uygulamaya</a:t>
            </a:r>
            <a:r>
              <a:rPr lang="en-US" dirty="0">
                <a:solidFill>
                  <a:schemeClr val="bg1"/>
                </a:solidFill>
              </a:rPr>
              <a:t> </a:t>
            </a:r>
            <a:r>
              <a:rPr lang="en-US" dirty="0" err="1">
                <a:solidFill>
                  <a:schemeClr val="bg1"/>
                </a:solidFill>
              </a:rPr>
              <a:t>çalışır</a:t>
            </a:r>
            <a:r>
              <a:rPr lang="en-US" dirty="0">
                <a:solidFill>
                  <a:schemeClr val="bg1"/>
                </a:solidFill>
              </a:rPr>
              <a:t>. </a:t>
            </a:r>
            <a:r>
              <a:rPr lang="en-US" dirty="0" err="1">
                <a:solidFill>
                  <a:schemeClr val="bg1"/>
                </a:solidFill>
              </a:rPr>
              <a:t>Örneğin</a:t>
            </a:r>
            <a:r>
              <a:rPr lang="en-US" dirty="0">
                <a:solidFill>
                  <a:schemeClr val="bg1"/>
                </a:solidFill>
              </a:rPr>
              <a:t> her </a:t>
            </a:r>
            <a:r>
              <a:rPr lang="en-US" dirty="0" err="1">
                <a:solidFill>
                  <a:schemeClr val="bg1"/>
                </a:solidFill>
              </a:rPr>
              <a:t>seferinde</a:t>
            </a:r>
            <a:r>
              <a:rPr lang="en-US" dirty="0">
                <a:solidFill>
                  <a:schemeClr val="bg1"/>
                </a:solidFill>
              </a:rPr>
              <a:t> </a:t>
            </a:r>
            <a:r>
              <a:rPr lang="en-US" dirty="0" err="1">
                <a:solidFill>
                  <a:schemeClr val="bg1"/>
                </a:solidFill>
              </a:rPr>
              <a:t>ayaklarının</a:t>
            </a:r>
            <a:r>
              <a:rPr lang="en-US" dirty="0">
                <a:solidFill>
                  <a:schemeClr val="bg1"/>
                </a:solidFill>
              </a:rPr>
              <a:t> </a:t>
            </a:r>
            <a:r>
              <a:rPr lang="en-US" dirty="0" err="1">
                <a:solidFill>
                  <a:schemeClr val="bg1"/>
                </a:solidFill>
              </a:rPr>
              <a:t>üzerinde</a:t>
            </a:r>
            <a:r>
              <a:rPr lang="en-US" dirty="0">
                <a:solidFill>
                  <a:schemeClr val="bg1"/>
                </a:solidFill>
              </a:rPr>
              <a:t> </a:t>
            </a:r>
            <a:r>
              <a:rPr lang="en-US" dirty="0" err="1">
                <a:solidFill>
                  <a:schemeClr val="bg1"/>
                </a:solidFill>
              </a:rPr>
              <a:t>durmaya</a:t>
            </a:r>
            <a:r>
              <a:rPr lang="en-US" dirty="0">
                <a:solidFill>
                  <a:schemeClr val="bg1"/>
                </a:solidFill>
              </a:rPr>
              <a:t> </a:t>
            </a:r>
            <a:r>
              <a:rPr lang="en-US" dirty="0" err="1">
                <a:solidFill>
                  <a:schemeClr val="bg1"/>
                </a:solidFill>
              </a:rPr>
              <a:t>çalışır</a:t>
            </a:r>
            <a:r>
              <a:rPr lang="en-US" dirty="0">
                <a:solidFill>
                  <a:schemeClr val="bg1"/>
                </a:solidFill>
              </a:rPr>
              <a:t> </a:t>
            </a:r>
            <a:r>
              <a:rPr lang="en-US" dirty="0" err="1">
                <a:solidFill>
                  <a:schemeClr val="bg1"/>
                </a:solidFill>
              </a:rPr>
              <a:t>belki</a:t>
            </a:r>
            <a:r>
              <a:rPr lang="en-US" dirty="0">
                <a:solidFill>
                  <a:schemeClr val="bg1"/>
                </a:solidFill>
              </a:rPr>
              <a:t> on </a:t>
            </a:r>
            <a:r>
              <a:rPr lang="en-US" dirty="0" err="1">
                <a:solidFill>
                  <a:schemeClr val="bg1"/>
                </a:solidFill>
              </a:rPr>
              <a:t>defa</a:t>
            </a:r>
            <a:r>
              <a:rPr lang="en-US" dirty="0">
                <a:solidFill>
                  <a:schemeClr val="bg1"/>
                </a:solidFill>
              </a:rPr>
              <a:t> </a:t>
            </a:r>
            <a:r>
              <a:rPr lang="en-US" dirty="0" err="1">
                <a:solidFill>
                  <a:schemeClr val="bg1"/>
                </a:solidFill>
              </a:rPr>
              <a:t>yere</a:t>
            </a:r>
            <a:r>
              <a:rPr lang="en-US" dirty="0">
                <a:solidFill>
                  <a:schemeClr val="bg1"/>
                </a:solidFill>
              </a:rPr>
              <a:t> </a:t>
            </a:r>
            <a:r>
              <a:rPr lang="en-US" dirty="0" err="1">
                <a:solidFill>
                  <a:schemeClr val="bg1"/>
                </a:solidFill>
              </a:rPr>
              <a:t>düşer</a:t>
            </a:r>
            <a:r>
              <a:rPr lang="en-US" dirty="0">
                <a:solidFill>
                  <a:schemeClr val="bg1"/>
                </a:solidFill>
              </a:rPr>
              <a:t> </a:t>
            </a:r>
            <a:r>
              <a:rPr lang="en-US" dirty="0" err="1">
                <a:solidFill>
                  <a:schemeClr val="bg1"/>
                </a:solidFill>
              </a:rPr>
              <a:t>ama</a:t>
            </a:r>
            <a:r>
              <a:rPr lang="en-US" dirty="0">
                <a:solidFill>
                  <a:schemeClr val="bg1"/>
                </a:solidFill>
              </a:rPr>
              <a:t> </a:t>
            </a:r>
            <a:r>
              <a:rPr lang="en-US" dirty="0" err="1">
                <a:solidFill>
                  <a:schemeClr val="bg1"/>
                </a:solidFill>
              </a:rPr>
              <a:t>yeniden</a:t>
            </a:r>
            <a:r>
              <a:rPr lang="en-US" dirty="0">
                <a:solidFill>
                  <a:schemeClr val="bg1"/>
                </a:solidFill>
              </a:rPr>
              <a:t> </a:t>
            </a:r>
            <a:r>
              <a:rPr lang="en-US" dirty="0" err="1">
                <a:solidFill>
                  <a:schemeClr val="bg1"/>
                </a:solidFill>
              </a:rPr>
              <a:t>kalkar</a:t>
            </a:r>
            <a:r>
              <a:rPr lang="en-US" dirty="0">
                <a:solidFill>
                  <a:schemeClr val="bg1"/>
                </a:solidFill>
              </a:rPr>
              <a:t> </a:t>
            </a:r>
            <a:r>
              <a:rPr lang="en-US" dirty="0" err="1">
                <a:solidFill>
                  <a:schemeClr val="bg1"/>
                </a:solidFill>
              </a:rPr>
              <a:t>çünkü</a:t>
            </a:r>
            <a:r>
              <a:rPr lang="en-US" dirty="0">
                <a:solidFill>
                  <a:schemeClr val="bg1"/>
                </a:solidFill>
              </a:rPr>
              <a:t> </a:t>
            </a:r>
            <a:r>
              <a:rPr lang="en-US" dirty="0" err="1">
                <a:solidFill>
                  <a:schemeClr val="bg1"/>
                </a:solidFill>
              </a:rPr>
              <a:t>doğa</a:t>
            </a:r>
            <a:r>
              <a:rPr lang="en-US" dirty="0">
                <a:solidFill>
                  <a:schemeClr val="bg1"/>
                </a:solidFill>
              </a:rPr>
              <a:t> </a:t>
            </a:r>
            <a:r>
              <a:rPr lang="en-US" dirty="0" err="1">
                <a:solidFill>
                  <a:schemeClr val="bg1"/>
                </a:solidFill>
              </a:rPr>
              <a:t>ona</a:t>
            </a:r>
            <a:r>
              <a:rPr lang="en-US" dirty="0">
                <a:solidFill>
                  <a:schemeClr val="bg1"/>
                </a:solidFill>
              </a:rPr>
              <a:t>, </a:t>
            </a:r>
            <a:r>
              <a:rPr lang="en-US" dirty="0" err="1">
                <a:solidFill>
                  <a:schemeClr val="bg1"/>
                </a:solidFill>
              </a:rPr>
              <a:t>yapabilene</a:t>
            </a:r>
            <a:r>
              <a:rPr lang="en-US" dirty="0">
                <a:solidFill>
                  <a:schemeClr val="bg1"/>
                </a:solidFill>
              </a:rPr>
              <a:t> </a:t>
            </a:r>
            <a:r>
              <a:rPr lang="en-US" dirty="0" err="1">
                <a:solidFill>
                  <a:schemeClr val="bg1"/>
                </a:solidFill>
              </a:rPr>
              <a:t>kadar</a:t>
            </a:r>
            <a:r>
              <a:rPr lang="en-US" dirty="0">
                <a:solidFill>
                  <a:schemeClr val="bg1"/>
                </a:solidFill>
              </a:rPr>
              <a:t> </a:t>
            </a:r>
            <a:r>
              <a:rPr lang="en-US" dirty="0" err="1">
                <a:solidFill>
                  <a:schemeClr val="bg1"/>
                </a:solidFill>
              </a:rPr>
              <a:t>deneme</a:t>
            </a:r>
            <a:r>
              <a:rPr lang="en-US" dirty="0">
                <a:solidFill>
                  <a:schemeClr val="bg1"/>
                </a:solidFill>
              </a:rPr>
              <a:t> </a:t>
            </a:r>
            <a:r>
              <a:rPr lang="en-US" dirty="0" err="1">
                <a:solidFill>
                  <a:schemeClr val="bg1"/>
                </a:solidFill>
              </a:rPr>
              <a:t>özelliğini</a:t>
            </a:r>
            <a:r>
              <a:rPr lang="en-US" dirty="0">
                <a:solidFill>
                  <a:schemeClr val="bg1"/>
                </a:solidFill>
              </a:rPr>
              <a:t> </a:t>
            </a:r>
            <a:r>
              <a:rPr lang="en-US" dirty="0" err="1">
                <a:solidFill>
                  <a:schemeClr val="bg1"/>
                </a:solidFill>
              </a:rPr>
              <a:t>vermiştir</a:t>
            </a:r>
            <a:r>
              <a:rPr lang="en-US" dirty="0">
                <a:solidFill>
                  <a:schemeClr val="bg1"/>
                </a:solidFill>
              </a:rPr>
              <a:t>. Bu durum </a:t>
            </a:r>
            <a:r>
              <a:rPr lang="en-US" dirty="0" err="1">
                <a:solidFill>
                  <a:schemeClr val="bg1"/>
                </a:solidFill>
              </a:rPr>
              <a:t>büyük</a:t>
            </a:r>
            <a:r>
              <a:rPr lang="en-US" dirty="0">
                <a:solidFill>
                  <a:schemeClr val="bg1"/>
                </a:solidFill>
              </a:rPr>
              <a:t> </a:t>
            </a:r>
            <a:r>
              <a:rPr lang="en-US" dirty="0" err="1">
                <a:solidFill>
                  <a:schemeClr val="bg1"/>
                </a:solidFill>
              </a:rPr>
              <a:t>çocuklarda</a:t>
            </a:r>
            <a:r>
              <a:rPr lang="en-US" dirty="0">
                <a:solidFill>
                  <a:schemeClr val="bg1"/>
                </a:solidFill>
              </a:rPr>
              <a:t> </a:t>
            </a:r>
            <a:r>
              <a:rPr lang="en-US" dirty="0" err="1">
                <a:solidFill>
                  <a:schemeClr val="bg1"/>
                </a:solidFill>
              </a:rPr>
              <a:t>neden</a:t>
            </a:r>
            <a:r>
              <a:rPr lang="en-US" dirty="0">
                <a:solidFill>
                  <a:schemeClr val="bg1"/>
                </a:solidFill>
              </a:rPr>
              <a:t> </a:t>
            </a:r>
            <a:r>
              <a:rPr lang="en-US" dirty="0" err="1">
                <a:solidFill>
                  <a:schemeClr val="bg1"/>
                </a:solidFill>
              </a:rPr>
              <a:t>farklı</a:t>
            </a:r>
            <a:r>
              <a:rPr lang="en-US" dirty="0">
                <a:solidFill>
                  <a:schemeClr val="bg1"/>
                </a:solidFill>
              </a:rPr>
              <a:t> </a:t>
            </a:r>
            <a:r>
              <a:rPr lang="en-US" dirty="0" err="1">
                <a:solidFill>
                  <a:schemeClr val="bg1"/>
                </a:solidFill>
              </a:rPr>
              <a:t>olsun</a:t>
            </a:r>
            <a:r>
              <a:rPr lang="en-US" dirty="0">
                <a:solidFill>
                  <a:schemeClr val="bg1"/>
                </a:solidFill>
              </a:rPr>
              <a:t>? </a:t>
            </a:r>
            <a:endParaRPr lang="en-US" b="1" dirty="0">
              <a:solidFill>
                <a:schemeClr val="bg1"/>
              </a:solidFill>
            </a:endParaRPr>
          </a:p>
        </p:txBody>
      </p:sp>
    </p:spTree>
    <p:extLst>
      <p:ext uri="{BB962C8B-B14F-4D97-AF65-F5344CB8AC3E}">
        <p14:creationId xmlns="" xmlns:p14="http://schemas.microsoft.com/office/powerpoint/2010/main" val="524192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0037" y="889413"/>
            <a:ext cx="7727564" cy="1625060"/>
          </a:xfrm>
          <a:prstGeom prst="rect">
            <a:avLst/>
          </a:prstGeom>
        </p:spPr>
        <p:txBody>
          <a:bodyPr wrap="square">
            <a:spAutoFit/>
          </a:bodyPr>
          <a:lstStyle/>
          <a:p>
            <a:pPr algn="just">
              <a:lnSpc>
                <a:spcPct val="140000"/>
              </a:lnSpc>
            </a:pPr>
            <a:endParaRPr lang="en-US" dirty="0">
              <a:solidFill>
                <a:schemeClr val="bg1"/>
              </a:solidFill>
            </a:endParaRPr>
          </a:p>
          <a:p>
            <a:pPr algn="just">
              <a:lnSpc>
                <a:spcPct val="140000"/>
              </a:lnSpc>
            </a:pPr>
            <a:r>
              <a:rPr lang="en-US" dirty="0" err="1" smtClean="0">
                <a:solidFill>
                  <a:schemeClr val="bg1"/>
                </a:solidFill>
              </a:rPr>
              <a:t>Çocuklarımızın</a:t>
            </a:r>
            <a:r>
              <a:rPr lang="en-US" dirty="0" smtClean="0">
                <a:solidFill>
                  <a:schemeClr val="bg1"/>
                </a:solidFill>
              </a:rPr>
              <a:t> </a:t>
            </a:r>
            <a:r>
              <a:rPr lang="en-US" dirty="0" err="1">
                <a:solidFill>
                  <a:schemeClr val="bg1"/>
                </a:solidFill>
              </a:rPr>
              <a:t>plansız</a:t>
            </a:r>
            <a:r>
              <a:rPr lang="en-US" dirty="0">
                <a:solidFill>
                  <a:schemeClr val="bg1"/>
                </a:solidFill>
              </a:rPr>
              <a:t> ve </a:t>
            </a:r>
            <a:r>
              <a:rPr lang="en-US" dirty="0" err="1">
                <a:solidFill>
                  <a:schemeClr val="bg1"/>
                </a:solidFill>
              </a:rPr>
              <a:t>kontrolsüz</a:t>
            </a:r>
            <a:r>
              <a:rPr lang="en-US" dirty="0">
                <a:solidFill>
                  <a:schemeClr val="bg1"/>
                </a:solidFill>
              </a:rPr>
              <a:t> </a:t>
            </a:r>
            <a:r>
              <a:rPr lang="en-US" dirty="0" err="1">
                <a:solidFill>
                  <a:schemeClr val="bg1"/>
                </a:solidFill>
              </a:rPr>
              <a:t>zamanı</a:t>
            </a:r>
            <a:r>
              <a:rPr lang="en-US" dirty="0">
                <a:solidFill>
                  <a:schemeClr val="bg1"/>
                </a:solidFill>
              </a:rPr>
              <a:t> </a:t>
            </a:r>
            <a:r>
              <a:rPr lang="en-US" dirty="0" err="1">
                <a:solidFill>
                  <a:schemeClr val="bg1"/>
                </a:solidFill>
              </a:rPr>
              <a:t>olan</a:t>
            </a:r>
            <a:r>
              <a:rPr lang="en-US" dirty="0">
                <a:solidFill>
                  <a:schemeClr val="bg1"/>
                </a:solidFill>
              </a:rPr>
              <a:t> </a:t>
            </a:r>
            <a:r>
              <a:rPr lang="en-US" dirty="0" err="1">
                <a:solidFill>
                  <a:schemeClr val="bg1"/>
                </a:solidFill>
              </a:rPr>
              <a:t>ihtiyaçlarını</a:t>
            </a:r>
            <a:r>
              <a:rPr lang="en-US" dirty="0">
                <a:solidFill>
                  <a:schemeClr val="bg1"/>
                </a:solidFill>
              </a:rPr>
              <a:t> </a:t>
            </a:r>
            <a:r>
              <a:rPr lang="en-US" dirty="0" err="1">
                <a:solidFill>
                  <a:schemeClr val="bg1"/>
                </a:solidFill>
              </a:rPr>
              <a:t>ciddiye</a:t>
            </a:r>
            <a:r>
              <a:rPr lang="en-US" dirty="0">
                <a:solidFill>
                  <a:schemeClr val="bg1"/>
                </a:solidFill>
              </a:rPr>
              <a:t> </a:t>
            </a:r>
            <a:r>
              <a:rPr lang="en-US" dirty="0" err="1">
                <a:solidFill>
                  <a:schemeClr val="bg1"/>
                </a:solidFill>
              </a:rPr>
              <a:t>alın</a:t>
            </a:r>
            <a:r>
              <a:rPr lang="en-US" dirty="0">
                <a:solidFill>
                  <a:schemeClr val="bg1"/>
                </a:solidFill>
              </a:rPr>
              <a:t>. Bu </a:t>
            </a:r>
            <a:r>
              <a:rPr lang="en-US" dirty="0" err="1">
                <a:solidFill>
                  <a:schemeClr val="bg1"/>
                </a:solidFill>
              </a:rPr>
              <a:t>zaman</a:t>
            </a:r>
            <a:r>
              <a:rPr lang="en-US" dirty="0">
                <a:solidFill>
                  <a:schemeClr val="bg1"/>
                </a:solidFill>
              </a:rPr>
              <a:t>, </a:t>
            </a:r>
            <a:r>
              <a:rPr lang="en-US" dirty="0" err="1">
                <a:solidFill>
                  <a:schemeClr val="bg1"/>
                </a:solidFill>
              </a:rPr>
              <a:t>kaybedilmiş</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zaman</a:t>
            </a:r>
            <a:r>
              <a:rPr lang="en-US" dirty="0">
                <a:solidFill>
                  <a:schemeClr val="bg1"/>
                </a:solidFill>
              </a:rPr>
              <a:t> </a:t>
            </a:r>
            <a:r>
              <a:rPr lang="en-US" dirty="0" err="1">
                <a:solidFill>
                  <a:schemeClr val="bg1"/>
                </a:solidFill>
              </a:rPr>
              <a:t>değiş</a:t>
            </a:r>
            <a:r>
              <a:rPr lang="en-US" dirty="0">
                <a:solidFill>
                  <a:schemeClr val="bg1"/>
                </a:solidFill>
              </a:rPr>
              <a:t> </a:t>
            </a:r>
            <a:r>
              <a:rPr lang="en-US" dirty="0" err="1">
                <a:solidFill>
                  <a:schemeClr val="bg1"/>
                </a:solidFill>
              </a:rPr>
              <a:t>gerekli</a:t>
            </a:r>
            <a:r>
              <a:rPr lang="en-US" dirty="0">
                <a:solidFill>
                  <a:schemeClr val="bg1"/>
                </a:solidFill>
              </a:rPr>
              <a:t> </a:t>
            </a:r>
            <a:r>
              <a:rPr lang="en-US" dirty="0" err="1">
                <a:solidFill>
                  <a:schemeClr val="bg1"/>
                </a:solidFill>
              </a:rPr>
              <a:t>boş</a:t>
            </a:r>
            <a:r>
              <a:rPr lang="en-US" dirty="0">
                <a:solidFill>
                  <a:schemeClr val="bg1"/>
                </a:solidFill>
              </a:rPr>
              <a:t> </a:t>
            </a:r>
            <a:r>
              <a:rPr lang="en-US" dirty="0" err="1">
                <a:solidFill>
                  <a:schemeClr val="bg1"/>
                </a:solidFill>
              </a:rPr>
              <a:t>zamandır</a:t>
            </a:r>
            <a:r>
              <a:rPr lang="en-US" dirty="0">
                <a:solidFill>
                  <a:schemeClr val="bg1"/>
                </a:solidFill>
              </a:rPr>
              <a:t>.</a:t>
            </a:r>
            <a:endParaRPr lang="en-US" b="1" dirty="0">
              <a:solidFill>
                <a:schemeClr val="bg1"/>
              </a:solidFill>
            </a:endParaRPr>
          </a:p>
        </p:txBody>
      </p:sp>
      <p:pic>
        <p:nvPicPr>
          <p:cNvPr id="2" name="Picture 1" descr="images-19.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588462" y="2873938"/>
            <a:ext cx="2126353" cy="2385213"/>
          </a:xfrm>
          <a:prstGeom prst="rect">
            <a:avLst/>
          </a:prstGeom>
        </p:spPr>
      </p:pic>
    </p:spTree>
    <p:extLst>
      <p:ext uri="{BB962C8B-B14F-4D97-AF65-F5344CB8AC3E}">
        <p14:creationId xmlns="" xmlns:p14="http://schemas.microsoft.com/office/powerpoint/2010/main" val="5241926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0037" y="560182"/>
            <a:ext cx="7727564" cy="3951852"/>
          </a:xfrm>
          <a:prstGeom prst="rect">
            <a:avLst/>
          </a:prstGeom>
        </p:spPr>
        <p:txBody>
          <a:bodyPr wrap="square">
            <a:spAutoFit/>
          </a:bodyPr>
          <a:lstStyle/>
          <a:p>
            <a:pPr algn="just">
              <a:lnSpc>
                <a:spcPct val="140000"/>
              </a:lnSpc>
            </a:pPr>
            <a:r>
              <a:rPr lang="en-US" sz="3600" b="1" dirty="0" smtClean="0">
                <a:solidFill>
                  <a:schemeClr val="bg1"/>
                </a:solidFill>
              </a:rPr>
              <a:t>Anne </a:t>
            </a:r>
            <a:r>
              <a:rPr lang="en-US" sz="3600" b="1" dirty="0" err="1">
                <a:solidFill>
                  <a:schemeClr val="bg1"/>
                </a:solidFill>
              </a:rPr>
              <a:t>Canım</a:t>
            </a:r>
            <a:r>
              <a:rPr lang="en-US" sz="3600" b="1" dirty="0">
                <a:solidFill>
                  <a:schemeClr val="bg1"/>
                </a:solidFill>
              </a:rPr>
              <a:t> </a:t>
            </a:r>
            <a:r>
              <a:rPr lang="en-US" sz="3600" b="1" dirty="0" err="1">
                <a:solidFill>
                  <a:schemeClr val="bg1"/>
                </a:solidFill>
              </a:rPr>
              <a:t>Çok</a:t>
            </a:r>
            <a:r>
              <a:rPr lang="en-US" sz="3600" b="1" dirty="0">
                <a:solidFill>
                  <a:schemeClr val="bg1"/>
                </a:solidFill>
              </a:rPr>
              <a:t> </a:t>
            </a:r>
            <a:r>
              <a:rPr lang="en-US" sz="3600" b="1" dirty="0" err="1" smtClean="0">
                <a:solidFill>
                  <a:schemeClr val="bg1"/>
                </a:solidFill>
              </a:rPr>
              <a:t>Sıkılıyor</a:t>
            </a:r>
            <a:endParaRPr lang="en-US" sz="3600" dirty="0">
              <a:solidFill>
                <a:schemeClr val="bg1"/>
              </a:solidFill>
            </a:endParaRPr>
          </a:p>
          <a:p>
            <a:pPr algn="just">
              <a:lnSpc>
                <a:spcPct val="140000"/>
              </a:lnSpc>
            </a:pPr>
            <a:endParaRPr lang="en-US" dirty="0">
              <a:solidFill>
                <a:schemeClr val="bg1"/>
              </a:solidFill>
            </a:endParaRPr>
          </a:p>
          <a:p>
            <a:pPr algn="just">
              <a:lnSpc>
                <a:spcPct val="140000"/>
              </a:lnSpc>
            </a:pPr>
            <a:r>
              <a:rPr lang="en-US" dirty="0" err="1" smtClean="0">
                <a:solidFill>
                  <a:schemeClr val="bg1"/>
                </a:solidFill>
              </a:rPr>
              <a:t>Eğer</a:t>
            </a:r>
            <a:r>
              <a:rPr lang="en-US" dirty="0" smtClean="0">
                <a:solidFill>
                  <a:schemeClr val="bg1"/>
                </a:solidFill>
              </a:rPr>
              <a:t> </a:t>
            </a:r>
            <a:r>
              <a:rPr lang="en-US" dirty="0" err="1">
                <a:solidFill>
                  <a:schemeClr val="bg1"/>
                </a:solidFill>
              </a:rPr>
              <a:t>çocuğunuz</a:t>
            </a:r>
            <a:r>
              <a:rPr lang="en-US" dirty="0">
                <a:solidFill>
                  <a:schemeClr val="bg1"/>
                </a:solidFill>
              </a:rPr>
              <a:t> </a:t>
            </a:r>
            <a:r>
              <a:rPr lang="en-US" dirty="0" err="1">
                <a:solidFill>
                  <a:schemeClr val="bg1"/>
                </a:solidFill>
              </a:rPr>
              <a:t>boş</a:t>
            </a:r>
            <a:r>
              <a:rPr lang="en-US" dirty="0">
                <a:solidFill>
                  <a:schemeClr val="bg1"/>
                </a:solidFill>
              </a:rPr>
              <a:t> </a:t>
            </a:r>
            <a:r>
              <a:rPr lang="en-US" dirty="0" err="1">
                <a:solidFill>
                  <a:schemeClr val="bg1"/>
                </a:solidFill>
              </a:rPr>
              <a:t>zamanını</a:t>
            </a:r>
            <a:r>
              <a:rPr lang="en-US" dirty="0">
                <a:solidFill>
                  <a:schemeClr val="bg1"/>
                </a:solidFill>
              </a:rPr>
              <a:t> </a:t>
            </a:r>
            <a:r>
              <a:rPr lang="en-US" dirty="0" err="1">
                <a:solidFill>
                  <a:schemeClr val="bg1"/>
                </a:solidFill>
              </a:rPr>
              <a:t>kendisi</a:t>
            </a:r>
            <a:r>
              <a:rPr lang="en-US" dirty="0">
                <a:solidFill>
                  <a:schemeClr val="bg1"/>
                </a:solidFill>
              </a:rPr>
              <a:t> </a:t>
            </a:r>
            <a:r>
              <a:rPr lang="en-US" dirty="0" err="1">
                <a:solidFill>
                  <a:schemeClr val="bg1"/>
                </a:solidFill>
              </a:rPr>
              <a:t>geçiremiyorsa</a:t>
            </a:r>
            <a:r>
              <a:rPr lang="en-US" dirty="0">
                <a:solidFill>
                  <a:schemeClr val="bg1"/>
                </a:solidFill>
              </a:rPr>
              <a:t>, </a:t>
            </a:r>
            <a:r>
              <a:rPr lang="en-US" dirty="0" err="1">
                <a:solidFill>
                  <a:schemeClr val="bg1"/>
                </a:solidFill>
              </a:rPr>
              <a:t>hep</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plana</a:t>
            </a:r>
            <a:r>
              <a:rPr lang="en-US" dirty="0">
                <a:solidFill>
                  <a:schemeClr val="bg1"/>
                </a:solidFill>
              </a:rPr>
              <a:t> </a:t>
            </a:r>
            <a:r>
              <a:rPr lang="en-US" dirty="0" err="1">
                <a:solidFill>
                  <a:schemeClr val="bg1"/>
                </a:solidFill>
              </a:rPr>
              <a:t>göre</a:t>
            </a:r>
            <a:r>
              <a:rPr lang="en-US" dirty="0">
                <a:solidFill>
                  <a:schemeClr val="bg1"/>
                </a:solidFill>
              </a:rPr>
              <a:t> </a:t>
            </a:r>
            <a:r>
              <a:rPr lang="en-US" dirty="0" err="1">
                <a:solidFill>
                  <a:schemeClr val="bg1"/>
                </a:solidFill>
              </a:rPr>
              <a:t>hareket</a:t>
            </a:r>
            <a:r>
              <a:rPr lang="en-US" dirty="0">
                <a:solidFill>
                  <a:schemeClr val="bg1"/>
                </a:solidFill>
              </a:rPr>
              <a:t> </a:t>
            </a:r>
            <a:r>
              <a:rPr lang="en-US" dirty="0" err="1">
                <a:solidFill>
                  <a:schemeClr val="bg1"/>
                </a:solidFill>
              </a:rPr>
              <a:t>etmeyi</a:t>
            </a:r>
            <a:r>
              <a:rPr lang="en-US" dirty="0">
                <a:solidFill>
                  <a:schemeClr val="bg1"/>
                </a:solidFill>
              </a:rPr>
              <a:t> ve </a:t>
            </a:r>
            <a:r>
              <a:rPr lang="en-US" dirty="0" err="1">
                <a:solidFill>
                  <a:schemeClr val="bg1"/>
                </a:solidFill>
              </a:rPr>
              <a:t>dışarıdan</a:t>
            </a:r>
            <a:r>
              <a:rPr lang="en-US" dirty="0">
                <a:solidFill>
                  <a:schemeClr val="bg1"/>
                </a:solidFill>
              </a:rPr>
              <a:t> </a:t>
            </a:r>
            <a:r>
              <a:rPr lang="en-US" dirty="0" err="1">
                <a:solidFill>
                  <a:schemeClr val="bg1"/>
                </a:solidFill>
              </a:rPr>
              <a:t>uyarılmayı</a:t>
            </a:r>
            <a:r>
              <a:rPr lang="en-US" dirty="0">
                <a:solidFill>
                  <a:schemeClr val="bg1"/>
                </a:solidFill>
              </a:rPr>
              <a:t> </a:t>
            </a:r>
            <a:r>
              <a:rPr lang="en-US" dirty="0" err="1">
                <a:solidFill>
                  <a:schemeClr val="bg1"/>
                </a:solidFill>
              </a:rPr>
              <a:t>bekliyorsa</a:t>
            </a:r>
            <a:r>
              <a:rPr lang="en-US" dirty="0">
                <a:solidFill>
                  <a:schemeClr val="bg1"/>
                </a:solidFill>
              </a:rPr>
              <a:t> </a:t>
            </a:r>
            <a:r>
              <a:rPr lang="en-US" dirty="0" err="1">
                <a:solidFill>
                  <a:schemeClr val="bg1"/>
                </a:solidFill>
              </a:rPr>
              <a:t>böyle</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durumda</a:t>
            </a:r>
            <a:r>
              <a:rPr lang="en-US" dirty="0">
                <a:solidFill>
                  <a:schemeClr val="bg1"/>
                </a:solidFill>
              </a:rPr>
              <a:t> </a:t>
            </a:r>
            <a:r>
              <a:rPr lang="en-US" dirty="0" err="1">
                <a:solidFill>
                  <a:schemeClr val="bg1"/>
                </a:solidFill>
              </a:rPr>
              <a:t>anne</a:t>
            </a:r>
            <a:r>
              <a:rPr lang="en-US" dirty="0">
                <a:solidFill>
                  <a:schemeClr val="bg1"/>
                </a:solidFill>
              </a:rPr>
              <a:t> </a:t>
            </a:r>
            <a:r>
              <a:rPr lang="en-US" dirty="0" err="1">
                <a:solidFill>
                  <a:schemeClr val="bg1"/>
                </a:solidFill>
              </a:rPr>
              <a:t>hemen</a:t>
            </a:r>
            <a:r>
              <a:rPr lang="en-US" dirty="0">
                <a:solidFill>
                  <a:schemeClr val="bg1"/>
                </a:solidFill>
              </a:rPr>
              <a:t> </a:t>
            </a:r>
            <a:r>
              <a:rPr lang="en-US" dirty="0" err="1">
                <a:solidFill>
                  <a:schemeClr val="bg1"/>
                </a:solidFill>
              </a:rPr>
              <a:t>kalkar</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aktivite</a:t>
            </a:r>
            <a:r>
              <a:rPr lang="en-US" dirty="0">
                <a:solidFill>
                  <a:schemeClr val="bg1"/>
                </a:solidFill>
              </a:rPr>
              <a:t> </a:t>
            </a:r>
            <a:r>
              <a:rPr lang="en-US" dirty="0" err="1">
                <a:solidFill>
                  <a:schemeClr val="bg1"/>
                </a:solidFill>
              </a:rPr>
              <a:t>önerisinde</a:t>
            </a:r>
            <a:r>
              <a:rPr lang="en-US" dirty="0">
                <a:solidFill>
                  <a:schemeClr val="bg1"/>
                </a:solidFill>
              </a:rPr>
              <a:t> </a:t>
            </a:r>
            <a:r>
              <a:rPr lang="en-US" dirty="0" err="1">
                <a:solidFill>
                  <a:schemeClr val="bg1"/>
                </a:solidFill>
              </a:rPr>
              <a:t>bulunur</a:t>
            </a:r>
            <a:r>
              <a:rPr lang="en-US" dirty="0">
                <a:solidFill>
                  <a:schemeClr val="bg1"/>
                </a:solidFill>
              </a:rPr>
              <a:t>; </a:t>
            </a:r>
            <a:r>
              <a:rPr lang="en-US" dirty="0" err="1">
                <a:solidFill>
                  <a:schemeClr val="bg1"/>
                </a:solidFill>
              </a:rPr>
              <a:t>kalemleri</a:t>
            </a:r>
            <a:r>
              <a:rPr lang="en-US" dirty="0">
                <a:solidFill>
                  <a:schemeClr val="bg1"/>
                </a:solidFill>
              </a:rPr>
              <a:t> ve </a:t>
            </a:r>
            <a:r>
              <a:rPr lang="en-US" dirty="0" err="1">
                <a:solidFill>
                  <a:schemeClr val="bg1"/>
                </a:solidFill>
              </a:rPr>
              <a:t>kitapları</a:t>
            </a:r>
            <a:r>
              <a:rPr lang="en-US" dirty="0">
                <a:solidFill>
                  <a:schemeClr val="bg1"/>
                </a:solidFill>
              </a:rPr>
              <a:t> </a:t>
            </a:r>
            <a:r>
              <a:rPr lang="en-US" dirty="0" err="1">
                <a:solidFill>
                  <a:schemeClr val="bg1"/>
                </a:solidFill>
              </a:rPr>
              <a:t>getirir</a:t>
            </a:r>
            <a:r>
              <a:rPr lang="en-US" dirty="0">
                <a:solidFill>
                  <a:schemeClr val="bg1"/>
                </a:solidFill>
              </a:rPr>
              <a:t> </a:t>
            </a:r>
            <a:r>
              <a:rPr lang="en-US" dirty="0" err="1">
                <a:solidFill>
                  <a:schemeClr val="bg1"/>
                </a:solidFill>
              </a:rPr>
              <a:t>veya</a:t>
            </a:r>
            <a:r>
              <a:rPr lang="en-US" dirty="0">
                <a:solidFill>
                  <a:schemeClr val="bg1"/>
                </a:solidFill>
              </a:rPr>
              <a:t> </a:t>
            </a:r>
            <a:r>
              <a:rPr lang="en-US" dirty="0" err="1">
                <a:solidFill>
                  <a:schemeClr val="bg1"/>
                </a:solidFill>
              </a:rPr>
              <a:t>çocuğun</a:t>
            </a:r>
            <a:r>
              <a:rPr lang="en-US" dirty="0">
                <a:solidFill>
                  <a:schemeClr val="bg1"/>
                </a:solidFill>
              </a:rPr>
              <a:t> </a:t>
            </a:r>
            <a:r>
              <a:rPr lang="en-US" dirty="0" err="1">
                <a:solidFill>
                  <a:schemeClr val="bg1"/>
                </a:solidFill>
              </a:rPr>
              <a:t>arkadaşlarını</a:t>
            </a:r>
            <a:r>
              <a:rPr lang="en-US" dirty="0">
                <a:solidFill>
                  <a:schemeClr val="bg1"/>
                </a:solidFill>
              </a:rPr>
              <a:t> </a:t>
            </a:r>
            <a:r>
              <a:rPr lang="en-US" dirty="0" err="1">
                <a:solidFill>
                  <a:schemeClr val="bg1"/>
                </a:solidFill>
              </a:rPr>
              <a:t>arar</a:t>
            </a:r>
            <a:r>
              <a:rPr lang="en-US" dirty="0">
                <a:solidFill>
                  <a:schemeClr val="bg1"/>
                </a:solidFill>
              </a:rPr>
              <a:t>. </a:t>
            </a:r>
            <a:r>
              <a:rPr lang="en-US" dirty="0" err="1">
                <a:solidFill>
                  <a:schemeClr val="bg1"/>
                </a:solidFill>
              </a:rPr>
              <a:t>Böyle</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durumda</a:t>
            </a:r>
            <a:r>
              <a:rPr lang="en-US" dirty="0">
                <a:solidFill>
                  <a:schemeClr val="bg1"/>
                </a:solidFill>
              </a:rPr>
              <a:t> </a:t>
            </a:r>
            <a:r>
              <a:rPr lang="en-US" dirty="0" err="1">
                <a:solidFill>
                  <a:schemeClr val="bg1"/>
                </a:solidFill>
              </a:rPr>
              <a:t>yaşayan</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çocuk</a:t>
            </a:r>
            <a:r>
              <a:rPr lang="en-US" dirty="0">
                <a:solidFill>
                  <a:schemeClr val="bg1"/>
                </a:solidFill>
              </a:rPr>
              <a:t> </a:t>
            </a:r>
            <a:r>
              <a:rPr lang="en-US" dirty="0" err="1">
                <a:solidFill>
                  <a:schemeClr val="bg1"/>
                </a:solidFill>
              </a:rPr>
              <a:t>kendi</a:t>
            </a:r>
            <a:r>
              <a:rPr lang="en-US" dirty="0">
                <a:solidFill>
                  <a:schemeClr val="bg1"/>
                </a:solidFill>
              </a:rPr>
              <a:t> </a:t>
            </a:r>
            <a:r>
              <a:rPr lang="en-US" dirty="0" err="1">
                <a:solidFill>
                  <a:schemeClr val="bg1"/>
                </a:solidFill>
              </a:rPr>
              <a:t>başına</a:t>
            </a:r>
            <a:r>
              <a:rPr lang="en-US" dirty="0">
                <a:solidFill>
                  <a:schemeClr val="bg1"/>
                </a:solidFill>
              </a:rPr>
              <a:t> </a:t>
            </a:r>
            <a:r>
              <a:rPr lang="en-US" dirty="0" err="1">
                <a:solidFill>
                  <a:schemeClr val="bg1"/>
                </a:solidFill>
              </a:rPr>
              <a:t>kendi</a:t>
            </a:r>
            <a:r>
              <a:rPr lang="en-US" dirty="0">
                <a:solidFill>
                  <a:schemeClr val="bg1"/>
                </a:solidFill>
              </a:rPr>
              <a:t> </a:t>
            </a:r>
            <a:r>
              <a:rPr lang="en-US" dirty="0" err="1">
                <a:solidFill>
                  <a:schemeClr val="bg1"/>
                </a:solidFill>
              </a:rPr>
              <a:t>zamanını</a:t>
            </a:r>
            <a:r>
              <a:rPr lang="en-US" dirty="0">
                <a:solidFill>
                  <a:schemeClr val="bg1"/>
                </a:solidFill>
              </a:rPr>
              <a:t> </a:t>
            </a:r>
            <a:r>
              <a:rPr lang="en-US" dirty="0" err="1">
                <a:solidFill>
                  <a:schemeClr val="bg1"/>
                </a:solidFill>
              </a:rPr>
              <a:t>planlamasını</a:t>
            </a:r>
            <a:r>
              <a:rPr lang="en-US" dirty="0">
                <a:solidFill>
                  <a:schemeClr val="bg1"/>
                </a:solidFill>
              </a:rPr>
              <a:t> </a:t>
            </a:r>
            <a:r>
              <a:rPr lang="en-US" dirty="0" err="1">
                <a:solidFill>
                  <a:schemeClr val="bg1"/>
                </a:solidFill>
              </a:rPr>
              <a:t>nasıl</a:t>
            </a:r>
            <a:r>
              <a:rPr lang="en-US" dirty="0">
                <a:solidFill>
                  <a:schemeClr val="bg1"/>
                </a:solidFill>
              </a:rPr>
              <a:t> </a:t>
            </a:r>
            <a:r>
              <a:rPr lang="en-US" dirty="0" err="1">
                <a:solidFill>
                  <a:schemeClr val="bg1"/>
                </a:solidFill>
              </a:rPr>
              <a:t>öğrenir</a:t>
            </a:r>
            <a:r>
              <a:rPr lang="en-US" dirty="0">
                <a:solidFill>
                  <a:schemeClr val="bg1"/>
                </a:solidFill>
              </a:rPr>
              <a:t>? </a:t>
            </a:r>
            <a:r>
              <a:rPr lang="en-US" dirty="0" smtClean="0">
                <a:solidFill>
                  <a:schemeClr val="bg1"/>
                </a:solidFill>
              </a:rPr>
              <a:t> </a:t>
            </a:r>
            <a:endParaRPr lang="en-US" b="1" dirty="0">
              <a:solidFill>
                <a:schemeClr val="bg1"/>
              </a:solidFill>
            </a:endParaRPr>
          </a:p>
        </p:txBody>
      </p:sp>
      <p:pic>
        <p:nvPicPr>
          <p:cNvPr id="2" name="Picture 1" descr="images-28.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85184" y="4406209"/>
            <a:ext cx="2373774" cy="1790389"/>
          </a:xfrm>
          <a:prstGeom prst="rect">
            <a:avLst/>
          </a:prstGeom>
        </p:spPr>
      </p:pic>
      <p:pic>
        <p:nvPicPr>
          <p:cNvPr id="4" name="Picture 3" descr="cocuk-evren-mkle.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704048" y="4406209"/>
            <a:ext cx="3171546" cy="1790389"/>
          </a:xfrm>
          <a:prstGeom prst="rect">
            <a:avLst/>
          </a:prstGeom>
        </p:spPr>
      </p:pic>
    </p:spTree>
    <p:extLst>
      <p:ext uri="{BB962C8B-B14F-4D97-AF65-F5344CB8AC3E}">
        <p14:creationId xmlns="" xmlns:p14="http://schemas.microsoft.com/office/powerpoint/2010/main" val="4719990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0037" y="560182"/>
            <a:ext cx="7727564" cy="2831545"/>
          </a:xfrm>
          <a:prstGeom prst="rect">
            <a:avLst/>
          </a:prstGeom>
        </p:spPr>
        <p:txBody>
          <a:bodyPr wrap="square">
            <a:spAutoFit/>
          </a:bodyPr>
          <a:lstStyle/>
          <a:p>
            <a:pPr algn="just">
              <a:lnSpc>
                <a:spcPct val="140000"/>
              </a:lnSpc>
            </a:pPr>
            <a:endParaRPr lang="en-US" dirty="0">
              <a:solidFill>
                <a:schemeClr val="bg1"/>
              </a:solidFill>
            </a:endParaRPr>
          </a:p>
          <a:p>
            <a:pPr algn="just">
              <a:lnSpc>
                <a:spcPct val="140000"/>
              </a:lnSpc>
            </a:pPr>
            <a:r>
              <a:rPr lang="en-US" dirty="0" smtClean="0">
                <a:solidFill>
                  <a:schemeClr val="bg1"/>
                </a:solidFill>
              </a:rPr>
              <a:t> </a:t>
            </a:r>
            <a:r>
              <a:rPr lang="en-US" sz="2000" b="1" dirty="0" err="1">
                <a:solidFill>
                  <a:srgbClr val="FF0000"/>
                </a:solidFill>
              </a:rPr>
              <a:t>Çocukların</a:t>
            </a:r>
            <a:r>
              <a:rPr lang="en-US" sz="2000" b="1" dirty="0">
                <a:solidFill>
                  <a:srgbClr val="FF0000"/>
                </a:solidFill>
              </a:rPr>
              <a:t> </a:t>
            </a:r>
            <a:r>
              <a:rPr lang="en-US" sz="2000" b="1" dirty="0" err="1">
                <a:solidFill>
                  <a:srgbClr val="FF0000"/>
                </a:solidFill>
              </a:rPr>
              <a:t>canı</a:t>
            </a:r>
            <a:r>
              <a:rPr lang="en-US" sz="2000" b="1" dirty="0">
                <a:solidFill>
                  <a:srgbClr val="FF0000"/>
                </a:solidFill>
              </a:rPr>
              <a:t> </a:t>
            </a:r>
            <a:r>
              <a:rPr lang="en-US" sz="2000" b="1" dirty="0" err="1" smtClean="0">
                <a:solidFill>
                  <a:srgbClr val="FF0000"/>
                </a:solidFill>
              </a:rPr>
              <a:t>sıkılmalıdır</a:t>
            </a:r>
            <a:r>
              <a:rPr lang="en-US" sz="2000" b="1" dirty="0" smtClean="0">
                <a:solidFill>
                  <a:srgbClr val="FF0000"/>
                </a:solidFill>
              </a:rPr>
              <a:t>, </a:t>
            </a:r>
            <a:r>
              <a:rPr lang="en-US" dirty="0" smtClean="0">
                <a:solidFill>
                  <a:schemeClr val="bg1"/>
                </a:solidFill>
              </a:rPr>
              <a:t>her </a:t>
            </a:r>
            <a:r>
              <a:rPr lang="en-US" dirty="0" err="1">
                <a:solidFill>
                  <a:schemeClr val="bg1"/>
                </a:solidFill>
              </a:rPr>
              <a:t>çocuk</a:t>
            </a:r>
            <a:r>
              <a:rPr lang="en-US" dirty="0">
                <a:solidFill>
                  <a:schemeClr val="bg1"/>
                </a:solidFill>
              </a:rPr>
              <a:t> </a:t>
            </a:r>
            <a:r>
              <a:rPr lang="en-US" dirty="0" err="1">
                <a:solidFill>
                  <a:schemeClr val="bg1"/>
                </a:solidFill>
              </a:rPr>
              <a:t>kendi</a:t>
            </a:r>
            <a:r>
              <a:rPr lang="en-US" dirty="0">
                <a:solidFill>
                  <a:schemeClr val="bg1"/>
                </a:solidFill>
              </a:rPr>
              <a:t> </a:t>
            </a:r>
            <a:r>
              <a:rPr lang="en-US" dirty="0" err="1">
                <a:solidFill>
                  <a:schemeClr val="bg1"/>
                </a:solidFill>
              </a:rPr>
              <a:t>kendine</a:t>
            </a:r>
            <a:r>
              <a:rPr lang="en-US" dirty="0">
                <a:solidFill>
                  <a:schemeClr val="bg1"/>
                </a:solidFill>
              </a:rPr>
              <a:t> </a:t>
            </a:r>
            <a:r>
              <a:rPr lang="en-US" dirty="0" err="1">
                <a:solidFill>
                  <a:schemeClr val="bg1"/>
                </a:solidFill>
              </a:rPr>
              <a:t>zaman</a:t>
            </a:r>
            <a:r>
              <a:rPr lang="en-US" dirty="0">
                <a:solidFill>
                  <a:schemeClr val="bg1"/>
                </a:solidFill>
              </a:rPr>
              <a:t> </a:t>
            </a:r>
            <a:r>
              <a:rPr lang="en-US" dirty="0" err="1">
                <a:solidFill>
                  <a:schemeClr val="bg1"/>
                </a:solidFill>
              </a:rPr>
              <a:t>geçirecek</a:t>
            </a:r>
            <a:r>
              <a:rPr lang="en-US" dirty="0">
                <a:solidFill>
                  <a:schemeClr val="bg1"/>
                </a:solidFill>
              </a:rPr>
              <a:t> </a:t>
            </a:r>
            <a:r>
              <a:rPr lang="en-US" dirty="0" err="1">
                <a:solidFill>
                  <a:schemeClr val="bg1"/>
                </a:solidFill>
              </a:rPr>
              <a:t>yetidedir</a:t>
            </a:r>
            <a:r>
              <a:rPr lang="en-US" dirty="0">
                <a:solidFill>
                  <a:schemeClr val="bg1"/>
                </a:solidFill>
              </a:rPr>
              <a:t>. Bu can </a:t>
            </a:r>
            <a:r>
              <a:rPr lang="en-US" dirty="0" err="1">
                <a:solidFill>
                  <a:schemeClr val="bg1"/>
                </a:solidFill>
              </a:rPr>
              <a:t>sıkıntısından</a:t>
            </a:r>
            <a:r>
              <a:rPr lang="en-US" dirty="0">
                <a:solidFill>
                  <a:schemeClr val="bg1"/>
                </a:solidFill>
              </a:rPr>
              <a:t> </a:t>
            </a:r>
            <a:r>
              <a:rPr lang="en-US" dirty="0" err="1">
                <a:solidFill>
                  <a:schemeClr val="bg1"/>
                </a:solidFill>
              </a:rPr>
              <a:t>yeni</a:t>
            </a:r>
            <a:r>
              <a:rPr lang="en-US" dirty="0">
                <a:solidFill>
                  <a:schemeClr val="bg1"/>
                </a:solidFill>
              </a:rPr>
              <a:t> </a:t>
            </a:r>
            <a:r>
              <a:rPr lang="en-US" dirty="0" err="1">
                <a:solidFill>
                  <a:schemeClr val="bg1"/>
                </a:solidFill>
              </a:rPr>
              <a:t>fikirler</a:t>
            </a:r>
            <a:r>
              <a:rPr lang="en-US" dirty="0">
                <a:solidFill>
                  <a:schemeClr val="bg1"/>
                </a:solidFill>
              </a:rPr>
              <a:t> </a:t>
            </a:r>
            <a:r>
              <a:rPr lang="en-US" dirty="0" err="1">
                <a:solidFill>
                  <a:schemeClr val="bg1"/>
                </a:solidFill>
              </a:rPr>
              <a:t>ortaya</a:t>
            </a:r>
            <a:r>
              <a:rPr lang="en-US" dirty="0">
                <a:solidFill>
                  <a:schemeClr val="bg1"/>
                </a:solidFill>
              </a:rPr>
              <a:t> </a:t>
            </a:r>
            <a:r>
              <a:rPr lang="en-US" dirty="0" err="1">
                <a:solidFill>
                  <a:schemeClr val="bg1"/>
                </a:solidFill>
              </a:rPr>
              <a:t>çıkar</a:t>
            </a:r>
            <a:r>
              <a:rPr lang="en-US" dirty="0">
                <a:solidFill>
                  <a:schemeClr val="bg1"/>
                </a:solidFill>
              </a:rPr>
              <a:t> ve </a:t>
            </a:r>
            <a:r>
              <a:rPr lang="en-US" dirty="0" err="1">
                <a:solidFill>
                  <a:schemeClr val="bg1"/>
                </a:solidFill>
              </a:rPr>
              <a:t>çocuk</a:t>
            </a:r>
            <a:r>
              <a:rPr lang="en-US" dirty="0">
                <a:solidFill>
                  <a:schemeClr val="bg1"/>
                </a:solidFill>
              </a:rPr>
              <a:t> </a:t>
            </a:r>
            <a:r>
              <a:rPr lang="en-US" dirty="0" err="1">
                <a:solidFill>
                  <a:schemeClr val="bg1"/>
                </a:solidFill>
              </a:rPr>
              <a:t>zamanı</a:t>
            </a:r>
            <a:r>
              <a:rPr lang="en-US" dirty="0">
                <a:solidFill>
                  <a:schemeClr val="bg1"/>
                </a:solidFill>
              </a:rPr>
              <a:t> ve </a:t>
            </a:r>
            <a:r>
              <a:rPr lang="en-US" dirty="0" err="1">
                <a:solidFill>
                  <a:schemeClr val="bg1"/>
                </a:solidFill>
              </a:rPr>
              <a:t>mekanı</a:t>
            </a:r>
            <a:r>
              <a:rPr lang="en-US" dirty="0">
                <a:solidFill>
                  <a:schemeClr val="bg1"/>
                </a:solidFill>
              </a:rPr>
              <a:t> </a:t>
            </a:r>
            <a:r>
              <a:rPr lang="en-US" dirty="0" err="1">
                <a:solidFill>
                  <a:schemeClr val="bg1"/>
                </a:solidFill>
              </a:rPr>
              <a:t>unutabilir</a:t>
            </a:r>
            <a:r>
              <a:rPr lang="en-US" dirty="0">
                <a:solidFill>
                  <a:schemeClr val="bg1"/>
                </a:solidFill>
              </a:rPr>
              <a:t>. </a:t>
            </a:r>
            <a:r>
              <a:rPr lang="en-US" dirty="0" err="1">
                <a:solidFill>
                  <a:schemeClr val="bg1"/>
                </a:solidFill>
              </a:rPr>
              <a:t>Böyle</a:t>
            </a:r>
            <a:r>
              <a:rPr lang="en-US" dirty="0">
                <a:solidFill>
                  <a:schemeClr val="bg1"/>
                </a:solidFill>
              </a:rPr>
              <a:t> </a:t>
            </a:r>
            <a:r>
              <a:rPr lang="en-US" dirty="0" err="1">
                <a:solidFill>
                  <a:schemeClr val="bg1"/>
                </a:solidFill>
              </a:rPr>
              <a:t>bir</a:t>
            </a:r>
            <a:r>
              <a:rPr lang="en-US" dirty="0">
                <a:solidFill>
                  <a:schemeClr val="bg1"/>
                </a:solidFill>
              </a:rPr>
              <a:t> </a:t>
            </a:r>
            <a:r>
              <a:rPr lang="en-US" dirty="0" err="1">
                <a:solidFill>
                  <a:schemeClr val="bg1"/>
                </a:solidFill>
              </a:rPr>
              <a:t>durumda</a:t>
            </a:r>
            <a:r>
              <a:rPr lang="en-US" dirty="0">
                <a:solidFill>
                  <a:schemeClr val="bg1"/>
                </a:solidFill>
              </a:rPr>
              <a:t> </a:t>
            </a:r>
            <a:r>
              <a:rPr lang="en-US" dirty="0" err="1">
                <a:solidFill>
                  <a:schemeClr val="bg1"/>
                </a:solidFill>
              </a:rPr>
              <a:t>çocuk</a:t>
            </a:r>
            <a:r>
              <a:rPr lang="en-US" dirty="0">
                <a:solidFill>
                  <a:schemeClr val="bg1"/>
                </a:solidFill>
              </a:rPr>
              <a:t> </a:t>
            </a:r>
            <a:r>
              <a:rPr lang="en-US" dirty="0" err="1">
                <a:solidFill>
                  <a:schemeClr val="bg1"/>
                </a:solidFill>
              </a:rPr>
              <a:t>planlanmamış</a:t>
            </a:r>
            <a:r>
              <a:rPr lang="en-US" dirty="0">
                <a:solidFill>
                  <a:schemeClr val="bg1"/>
                </a:solidFill>
              </a:rPr>
              <a:t> </a:t>
            </a:r>
            <a:r>
              <a:rPr lang="en-US" dirty="0" err="1">
                <a:solidFill>
                  <a:schemeClr val="bg1"/>
                </a:solidFill>
              </a:rPr>
              <a:t>zamanın</a:t>
            </a:r>
            <a:r>
              <a:rPr lang="en-US" dirty="0">
                <a:solidFill>
                  <a:schemeClr val="bg1"/>
                </a:solidFill>
              </a:rPr>
              <a:t> da </a:t>
            </a:r>
            <a:r>
              <a:rPr lang="en-US" dirty="0" err="1">
                <a:solidFill>
                  <a:schemeClr val="bg1"/>
                </a:solidFill>
              </a:rPr>
              <a:t>huzur</a:t>
            </a:r>
            <a:r>
              <a:rPr lang="en-US" dirty="0">
                <a:solidFill>
                  <a:schemeClr val="bg1"/>
                </a:solidFill>
              </a:rPr>
              <a:t> ve </a:t>
            </a:r>
            <a:r>
              <a:rPr lang="en-US" dirty="0" err="1">
                <a:solidFill>
                  <a:schemeClr val="bg1"/>
                </a:solidFill>
              </a:rPr>
              <a:t>mutluluk</a:t>
            </a:r>
            <a:r>
              <a:rPr lang="en-US" dirty="0">
                <a:solidFill>
                  <a:schemeClr val="bg1"/>
                </a:solidFill>
              </a:rPr>
              <a:t> </a:t>
            </a:r>
            <a:r>
              <a:rPr lang="en-US" dirty="0" err="1">
                <a:solidFill>
                  <a:schemeClr val="bg1"/>
                </a:solidFill>
              </a:rPr>
              <a:t>getirebileceğini</a:t>
            </a:r>
            <a:r>
              <a:rPr lang="en-US" dirty="0">
                <a:solidFill>
                  <a:schemeClr val="bg1"/>
                </a:solidFill>
              </a:rPr>
              <a:t> </a:t>
            </a:r>
            <a:r>
              <a:rPr lang="en-US" dirty="0" err="1">
                <a:solidFill>
                  <a:schemeClr val="bg1"/>
                </a:solidFill>
              </a:rPr>
              <a:t>öğrenebilir</a:t>
            </a:r>
            <a:r>
              <a:rPr lang="en-US" dirty="0">
                <a:solidFill>
                  <a:schemeClr val="bg1"/>
                </a:solidFill>
              </a:rPr>
              <a:t>.</a:t>
            </a:r>
            <a:endParaRPr lang="en-US" b="1" dirty="0">
              <a:solidFill>
                <a:schemeClr val="bg1"/>
              </a:solidFill>
            </a:endParaRPr>
          </a:p>
        </p:txBody>
      </p:sp>
      <p:pic>
        <p:nvPicPr>
          <p:cNvPr id="2" name="Picture 1" descr="images-29.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268969" y="3651596"/>
            <a:ext cx="3304038" cy="2074068"/>
          </a:xfrm>
          <a:prstGeom prst="rect">
            <a:avLst/>
          </a:prstGeom>
        </p:spPr>
      </p:pic>
    </p:spTree>
    <p:extLst>
      <p:ext uri="{BB962C8B-B14F-4D97-AF65-F5344CB8AC3E}">
        <p14:creationId xmlns="" xmlns:p14="http://schemas.microsoft.com/office/powerpoint/2010/main" val="129587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half" idx="4294967295"/>
          </p:nvPr>
        </p:nvSpPr>
        <p:spPr>
          <a:xfrm>
            <a:off x="540908" y="1904837"/>
            <a:ext cx="7984280" cy="3209839"/>
          </a:xfrm>
        </p:spPr>
        <p:txBody>
          <a:bodyPr>
            <a:normAutofit/>
          </a:bodyPr>
          <a:lstStyle/>
          <a:p>
            <a:pPr algn="just"/>
            <a:endParaRPr lang="en-US" sz="1400" dirty="0" smtClean="0"/>
          </a:p>
          <a:p>
            <a:pPr marL="0" indent="0" algn="just">
              <a:lnSpc>
                <a:spcPct val="160000"/>
              </a:lnSpc>
              <a:buNone/>
            </a:pPr>
            <a:r>
              <a:rPr lang="en-US" sz="1800" dirty="0" err="1" smtClean="0"/>
              <a:t>Günümüzdeki</a:t>
            </a:r>
            <a:r>
              <a:rPr lang="en-US" sz="1800" dirty="0" smtClean="0"/>
              <a:t> </a:t>
            </a:r>
            <a:r>
              <a:rPr lang="en-US" sz="1800" dirty="0" err="1"/>
              <a:t>çocuklar</a:t>
            </a:r>
            <a:r>
              <a:rPr lang="en-US" sz="1800" dirty="0"/>
              <a:t> </a:t>
            </a:r>
            <a:r>
              <a:rPr lang="en-US" sz="1800" dirty="0" err="1"/>
              <a:t>randevularla</a:t>
            </a:r>
            <a:r>
              <a:rPr lang="en-US" sz="1800" dirty="0"/>
              <a:t> ve </a:t>
            </a:r>
            <a:r>
              <a:rPr lang="en-US" sz="1800" dirty="0" err="1"/>
              <a:t>sorumluluklarla</a:t>
            </a:r>
            <a:r>
              <a:rPr lang="en-US" sz="1800" dirty="0"/>
              <a:t> </a:t>
            </a:r>
            <a:r>
              <a:rPr lang="en-US" sz="1800" dirty="0" err="1"/>
              <a:t>zincirlenmiş</a:t>
            </a:r>
            <a:r>
              <a:rPr lang="en-US" sz="1800" dirty="0"/>
              <a:t> </a:t>
            </a:r>
            <a:r>
              <a:rPr lang="en-US" sz="1800" dirty="0" err="1"/>
              <a:t>şekilde</a:t>
            </a:r>
            <a:r>
              <a:rPr lang="en-US" sz="1800" dirty="0"/>
              <a:t> </a:t>
            </a:r>
            <a:r>
              <a:rPr lang="en-US" sz="1800" dirty="0" err="1"/>
              <a:t>yaşamaktalar</a:t>
            </a:r>
            <a:r>
              <a:rPr lang="en-US" sz="1800" dirty="0"/>
              <a:t>. </a:t>
            </a:r>
            <a:r>
              <a:rPr lang="en-US" sz="1800" dirty="0" err="1"/>
              <a:t>Öğleden</a:t>
            </a:r>
            <a:r>
              <a:rPr lang="en-US" sz="1800" dirty="0"/>
              <a:t> </a:t>
            </a:r>
            <a:r>
              <a:rPr lang="en-US" sz="1800" dirty="0" err="1"/>
              <a:t>sonra</a:t>
            </a:r>
            <a:r>
              <a:rPr lang="en-US" sz="1800" dirty="0"/>
              <a:t> </a:t>
            </a:r>
            <a:r>
              <a:rPr lang="en-US" sz="1800" dirty="0" err="1"/>
              <a:t>okul</a:t>
            </a:r>
            <a:r>
              <a:rPr lang="en-US" sz="1800" dirty="0"/>
              <a:t> </a:t>
            </a:r>
            <a:r>
              <a:rPr lang="en-US" sz="1800" dirty="0" err="1"/>
              <a:t>sonrasına</a:t>
            </a:r>
            <a:r>
              <a:rPr lang="en-US" sz="1800" dirty="0"/>
              <a:t> </a:t>
            </a:r>
            <a:r>
              <a:rPr lang="en-US" sz="1800" dirty="0" err="1"/>
              <a:t>konulan</a:t>
            </a:r>
            <a:r>
              <a:rPr lang="en-US" sz="1800" dirty="0"/>
              <a:t> </a:t>
            </a:r>
            <a:r>
              <a:rPr lang="en-US" sz="1800" dirty="0" err="1"/>
              <a:t>etüt</a:t>
            </a:r>
            <a:r>
              <a:rPr lang="en-US" sz="1800" dirty="0"/>
              <a:t> </a:t>
            </a:r>
            <a:r>
              <a:rPr lang="en-US" sz="1800" dirty="0" err="1"/>
              <a:t>saatleri</a:t>
            </a:r>
            <a:r>
              <a:rPr lang="en-US" sz="1800" dirty="0"/>
              <a:t> ve </a:t>
            </a:r>
            <a:r>
              <a:rPr lang="en-US" sz="1800" dirty="0" err="1"/>
              <a:t>haftasonu</a:t>
            </a:r>
            <a:r>
              <a:rPr lang="en-US" sz="1800" dirty="0"/>
              <a:t> </a:t>
            </a:r>
            <a:r>
              <a:rPr lang="en-US" sz="1800" dirty="0" err="1"/>
              <a:t>kursları</a:t>
            </a:r>
            <a:r>
              <a:rPr lang="en-US" sz="1800" dirty="0"/>
              <a:t> </a:t>
            </a:r>
            <a:r>
              <a:rPr lang="en-US" sz="1800" dirty="0" err="1"/>
              <a:t>hep</a:t>
            </a:r>
            <a:r>
              <a:rPr lang="en-US" sz="1800" dirty="0"/>
              <a:t> </a:t>
            </a:r>
            <a:r>
              <a:rPr lang="en-US" sz="1800" dirty="0" err="1"/>
              <a:t>bir</a:t>
            </a:r>
            <a:r>
              <a:rPr lang="en-US" sz="1800" dirty="0"/>
              <a:t> </a:t>
            </a:r>
            <a:r>
              <a:rPr lang="en-US" sz="1800" dirty="0" err="1"/>
              <a:t>açığı</a:t>
            </a:r>
            <a:r>
              <a:rPr lang="en-US" sz="1800" dirty="0"/>
              <a:t> </a:t>
            </a:r>
            <a:r>
              <a:rPr lang="en-US" sz="1800" dirty="0" err="1"/>
              <a:t>kapatmaya</a:t>
            </a:r>
            <a:r>
              <a:rPr lang="en-US" sz="1800" dirty="0"/>
              <a:t> </a:t>
            </a:r>
            <a:r>
              <a:rPr lang="en-US" sz="1800" dirty="0" err="1"/>
              <a:t>yönelik</a:t>
            </a:r>
            <a:r>
              <a:rPr lang="en-US" sz="1800" dirty="0"/>
              <a:t> </a:t>
            </a:r>
            <a:r>
              <a:rPr lang="en-US" sz="1800" dirty="0" err="1"/>
              <a:t>olup</a:t>
            </a:r>
            <a:r>
              <a:rPr lang="en-US" sz="1800" dirty="0"/>
              <a:t> </a:t>
            </a:r>
            <a:r>
              <a:rPr lang="en-US" sz="1800" dirty="0" err="1"/>
              <a:t>çocukların</a:t>
            </a:r>
            <a:r>
              <a:rPr lang="en-US" sz="1800" dirty="0"/>
              <a:t> </a:t>
            </a:r>
            <a:r>
              <a:rPr lang="en-US" sz="1800" dirty="0" err="1"/>
              <a:t>zamanlarını</a:t>
            </a:r>
            <a:r>
              <a:rPr lang="en-US" sz="1800" dirty="0"/>
              <a:t> </a:t>
            </a:r>
            <a:r>
              <a:rPr lang="en-US" sz="1800" dirty="0" err="1"/>
              <a:t>büyük</a:t>
            </a:r>
            <a:r>
              <a:rPr lang="en-US" sz="1800" dirty="0"/>
              <a:t> </a:t>
            </a:r>
            <a:r>
              <a:rPr lang="en-US" sz="1800" dirty="0" err="1"/>
              <a:t>ölçüde</a:t>
            </a:r>
            <a:r>
              <a:rPr lang="en-US" sz="1800" dirty="0"/>
              <a:t> </a:t>
            </a:r>
            <a:r>
              <a:rPr lang="en-US" sz="1800" dirty="0" err="1"/>
              <a:t>kapsamaktadırlar</a:t>
            </a:r>
            <a:r>
              <a:rPr lang="en-US" sz="1800" dirty="0"/>
              <a:t>. </a:t>
            </a:r>
            <a:r>
              <a:rPr lang="en-US" sz="1800" dirty="0" err="1"/>
              <a:t>Bir</a:t>
            </a:r>
            <a:r>
              <a:rPr lang="en-US" sz="1800" dirty="0"/>
              <a:t> </a:t>
            </a:r>
            <a:r>
              <a:rPr lang="en-US" sz="1800" dirty="0" err="1"/>
              <a:t>çok</a:t>
            </a:r>
            <a:r>
              <a:rPr lang="en-US" sz="1800" dirty="0"/>
              <a:t> </a:t>
            </a:r>
            <a:r>
              <a:rPr lang="en-US" sz="1800" dirty="0" err="1"/>
              <a:t>çocuğun</a:t>
            </a:r>
            <a:r>
              <a:rPr lang="en-US" sz="1800" dirty="0"/>
              <a:t> </a:t>
            </a:r>
            <a:r>
              <a:rPr lang="en-US" sz="1800" dirty="0" err="1">
                <a:solidFill>
                  <a:srgbClr val="FF0000"/>
                </a:solidFill>
              </a:rPr>
              <a:t>randevu</a:t>
            </a:r>
            <a:r>
              <a:rPr lang="en-US" sz="1800" dirty="0">
                <a:solidFill>
                  <a:srgbClr val="FF0000"/>
                </a:solidFill>
              </a:rPr>
              <a:t> </a:t>
            </a:r>
            <a:r>
              <a:rPr lang="en-US" sz="1800" dirty="0" err="1">
                <a:solidFill>
                  <a:srgbClr val="FF0000"/>
                </a:solidFill>
              </a:rPr>
              <a:t>defteri</a:t>
            </a:r>
            <a:r>
              <a:rPr lang="en-US" sz="1800" dirty="0">
                <a:solidFill>
                  <a:srgbClr val="FF0000"/>
                </a:solidFill>
              </a:rPr>
              <a:t> </a:t>
            </a:r>
            <a:r>
              <a:rPr lang="en-US" sz="1800" dirty="0" err="1"/>
              <a:t>tamamıyla</a:t>
            </a:r>
            <a:r>
              <a:rPr lang="en-US" sz="1800" dirty="0"/>
              <a:t> </a:t>
            </a:r>
            <a:r>
              <a:rPr lang="en-US" sz="1800" dirty="0" err="1"/>
              <a:t>bu</a:t>
            </a:r>
            <a:r>
              <a:rPr lang="en-US" sz="1800" dirty="0"/>
              <a:t> </a:t>
            </a:r>
            <a:r>
              <a:rPr lang="en-US" sz="1800" dirty="0" err="1"/>
              <a:t>tür</a:t>
            </a:r>
            <a:r>
              <a:rPr lang="en-US" sz="1800" dirty="0"/>
              <a:t> </a:t>
            </a:r>
            <a:r>
              <a:rPr lang="en-US" sz="1800" dirty="0" err="1"/>
              <a:t>etkinliklerle</a:t>
            </a:r>
            <a:r>
              <a:rPr lang="en-US" sz="1800" dirty="0"/>
              <a:t> </a:t>
            </a:r>
            <a:r>
              <a:rPr lang="en-US" sz="1800" dirty="0" err="1"/>
              <a:t>doldurulmuştur</a:t>
            </a:r>
            <a:r>
              <a:rPr lang="en-US" sz="1800" dirty="0"/>
              <a:t>.</a:t>
            </a:r>
          </a:p>
          <a:p>
            <a:pPr algn="just"/>
            <a:endParaRPr lang="en-US" sz="1400" dirty="0" smtClean="0"/>
          </a:p>
        </p:txBody>
      </p:sp>
      <p:pic>
        <p:nvPicPr>
          <p:cNvPr id="11" name="Picture 10" descr="images.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442269" y="786488"/>
            <a:ext cx="1684602" cy="1118349"/>
          </a:xfrm>
          <a:prstGeom prst="rect">
            <a:avLst/>
          </a:prstGeom>
        </p:spPr>
      </p:pic>
    </p:spTree>
    <p:extLst>
      <p:ext uri="{BB962C8B-B14F-4D97-AF65-F5344CB8AC3E}">
        <p14:creationId xmlns="" xmlns:p14="http://schemas.microsoft.com/office/powerpoint/2010/main" val="230444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extLst>
              <a:ext uri="{28A0092B-C50C-407E-A947-70E740481C1C}">
                <a14:useLocalDpi xmlns="" xmlns:a14="http://schemas.microsoft.com/office/drawing/2010/main" val="0"/>
              </a:ext>
            </a:extLst>
          </a:blip>
          <a:stretch>
            <a:fillRect/>
          </a:stretch>
        </p:blipFill>
        <p:spPr>
          <a:xfrm flipH="1">
            <a:off x="1087272" y="1776738"/>
            <a:ext cx="3731381" cy="2249804"/>
          </a:xfrm>
          <a:prstGeom prst="snip2DiagRect">
            <a:avLst>
              <a:gd name="adj1" fmla="val 28022"/>
              <a:gd name="adj2" fmla="val 4332"/>
            </a:avLst>
          </a:prstGeom>
        </p:spPr>
      </p:pic>
      <p:pic>
        <p:nvPicPr>
          <p:cNvPr id="8" name="Picture Placeholder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flipH="1">
            <a:off x="4729887" y="320432"/>
            <a:ext cx="3349732" cy="2473648"/>
          </a:xfrm>
          <a:prstGeom prst="snip2DiagRect">
            <a:avLst>
              <a:gd name="adj1" fmla="val 28022"/>
              <a:gd name="adj2" fmla="val 4332"/>
            </a:avLst>
          </a:prstGeom>
          <a:effectLst>
            <a:outerShdw blurRad="50800" dist="63500" dir="2700000" algn="tl" rotWithShape="0">
              <a:prstClr val="black">
                <a:alpha val="50000"/>
              </a:prstClr>
            </a:outerShdw>
          </a:effectLst>
        </p:spPr>
      </p:pic>
      <p:sp>
        <p:nvSpPr>
          <p:cNvPr id="9" name="Rectangle 8"/>
          <p:cNvSpPr/>
          <p:nvPr/>
        </p:nvSpPr>
        <p:spPr>
          <a:xfrm>
            <a:off x="520096" y="4980597"/>
            <a:ext cx="8115904" cy="1195199"/>
          </a:xfrm>
          <a:prstGeom prst="rect">
            <a:avLst/>
          </a:prstGeom>
        </p:spPr>
        <p:txBody>
          <a:bodyPr wrap="square">
            <a:spAutoFit/>
          </a:bodyPr>
          <a:lstStyle/>
          <a:p>
            <a:r>
              <a:rPr lang="en-US" dirty="0"/>
              <a:t>Her </a:t>
            </a:r>
            <a:r>
              <a:rPr lang="en-US" dirty="0" err="1"/>
              <a:t>çocuk</a:t>
            </a:r>
            <a:r>
              <a:rPr lang="en-US" dirty="0"/>
              <a:t> </a:t>
            </a:r>
            <a:r>
              <a:rPr lang="en-US" dirty="0" err="1" smtClean="0"/>
              <a:t>hayalleri</a:t>
            </a:r>
            <a:r>
              <a:rPr lang="en-US" dirty="0" smtClean="0"/>
              <a:t> </a:t>
            </a:r>
            <a:r>
              <a:rPr lang="en-US" dirty="0"/>
              <a:t>ve </a:t>
            </a:r>
            <a:r>
              <a:rPr lang="en-US" dirty="0" err="1"/>
              <a:t>oyun</a:t>
            </a:r>
            <a:r>
              <a:rPr lang="en-US" dirty="0"/>
              <a:t> </a:t>
            </a:r>
            <a:r>
              <a:rPr lang="en-US" dirty="0" err="1"/>
              <a:t>için</a:t>
            </a:r>
            <a:r>
              <a:rPr lang="en-US" dirty="0"/>
              <a:t> </a:t>
            </a:r>
            <a:r>
              <a:rPr lang="en-US" dirty="0" err="1"/>
              <a:t>planlanmamış</a:t>
            </a:r>
            <a:r>
              <a:rPr lang="en-US" dirty="0"/>
              <a:t> </a:t>
            </a:r>
            <a:r>
              <a:rPr lang="en-US" dirty="0" err="1"/>
              <a:t>zamana</a:t>
            </a:r>
            <a:r>
              <a:rPr lang="en-US" dirty="0"/>
              <a:t> </a:t>
            </a:r>
            <a:r>
              <a:rPr lang="en-US" dirty="0" err="1"/>
              <a:t>ihtiyaç</a:t>
            </a:r>
            <a:r>
              <a:rPr lang="en-US" dirty="0"/>
              <a:t> </a:t>
            </a:r>
            <a:r>
              <a:rPr lang="en-US" dirty="0" err="1"/>
              <a:t>duyar</a:t>
            </a:r>
            <a:r>
              <a:rPr lang="en-US" dirty="0" smtClean="0"/>
              <a:t>.</a:t>
            </a:r>
            <a:r>
              <a:rPr lang="en-US" dirty="0"/>
              <a:t> </a:t>
            </a:r>
            <a:endParaRPr lang="en-US" dirty="0" smtClean="0"/>
          </a:p>
          <a:p>
            <a:pPr>
              <a:lnSpc>
                <a:spcPct val="200000"/>
              </a:lnSpc>
            </a:pPr>
            <a:r>
              <a:rPr lang="en-US" sz="1400" dirty="0" err="1" smtClean="0"/>
              <a:t>Çocuklara</a:t>
            </a:r>
            <a:r>
              <a:rPr lang="en-US" sz="1400" dirty="0" smtClean="0"/>
              <a:t> </a:t>
            </a:r>
            <a:r>
              <a:rPr lang="en-US" sz="1400" dirty="0" err="1"/>
              <a:t>göre</a:t>
            </a:r>
            <a:r>
              <a:rPr lang="en-US" sz="1400" dirty="0"/>
              <a:t> </a:t>
            </a:r>
            <a:r>
              <a:rPr lang="en-US" sz="1400" dirty="0" err="1"/>
              <a:t>bir</a:t>
            </a:r>
            <a:r>
              <a:rPr lang="en-US" sz="1400" dirty="0"/>
              <a:t> </a:t>
            </a:r>
            <a:r>
              <a:rPr lang="en-US" sz="1400" dirty="0" err="1"/>
              <a:t>kişiden</a:t>
            </a:r>
            <a:r>
              <a:rPr lang="en-US" sz="1400" dirty="0"/>
              <a:t> </a:t>
            </a:r>
            <a:r>
              <a:rPr lang="en-US" sz="1400" dirty="0" err="1"/>
              <a:t>devamlı</a:t>
            </a:r>
            <a:r>
              <a:rPr lang="en-US" sz="1400" dirty="0"/>
              <a:t> </a:t>
            </a:r>
            <a:r>
              <a:rPr lang="en-US" sz="1400" dirty="0" err="1"/>
              <a:t>beklentiniz</a:t>
            </a:r>
            <a:r>
              <a:rPr lang="en-US" sz="1400" dirty="0"/>
              <a:t> </a:t>
            </a:r>
            <a:r>
              <a:rPr lang="en-US" sz="1400" dirty="0" err="1"/>
              <a:t>olursa</a:t>
            </a:r>
            <a:r>
              <a:rPr lang="en-US" sz="1400" dirty="0"/>
              <a:t> her </a:t>
            </a:r>
            <a:r>
              <a:rPr lang="en-US" sz="1400" dirty="0" err="1"/>
              <a:t>zamankinden</a:t>
            </a:r>
            <a:r>
              <a:rPr lang="en-US" sz="1400" dirty="0"/>
              <a:t> </a:t>
            </a:r>
            <a:r>
              <a:rPr lang="en-US" sz="1400" dirty="0" err="1"/>
              <a:t>daha</a:t>
            </a:r>
            <a:r>
              <a:rPr lang="en-US" sz="1400" dirty="0"/>
              <a:t> </a:t>
            </a:r>
            <a:r>
              <a:rPr lang="en-US" sz="1400" dirty="0" err="1"/>
              <a:t>az</a:t>
            </a:r>
            <a:r>
              <a:rPr lang="en-US" sz="1400" dirty="0"/>
              <a:t> </a:t>
            </a:r>
            <a:r>
              <a:rPr lang="en-US" sz="1400" dirty="0" err="1"/>
              <a:t>başarıya</a:t>
            </a:r>
            <a:r>
              <a:rPr lang="en-US" sz="1400" dirty="0"/>
              <a:t> </a:t>
            </a:r>
            <a:r>
              <a:rPr lang="en-US" sz="1400" dirty="0" err="1"/>
              <a:t>ulaşır</a:t>
            </a:r>
            <a:r>
              <a:rPr lang="en-US" sz="1400" dirty="0"/>
              <a:t> </a:t>
            </a:r>
            <a:r>
              <a:rPr lang="en-US" sz="1400" dirty="0" err="1"/>
              <a:t>çünkü</a:t>
            </a:r>
            <a:r>
              <a:rPr lang="en-US" sz="1400" dirty="0"/>
              <a:t> </a:t>
            </a:r>
            <a:r>
              <a:rPr lang="en-US" sz="1400" dirty="0" err="1"/>
              <a:t>kendi</a:t>
            </a:r>
            <a:r>
              <a:rPr lang="en-US" sz="1400" dirty="0"/>
              <a:t> </a:t>
            </a:r>
            <a:r>
              <a:rPr lang="en-US" sz="1400" dirty="0" err="1"/>
              <a:t>kaynaklarını</a:t>
            </a:r>
            <a:r>
              <a:rPr lang="en-US" sz="1400" dirty="0"/>
              <a:t> ve </a:t>
            </a:r>
            <a:r>
              <a:rPr lang="en-US" sz="1400" dirty="0" err="1"/>
              <a:t>gücünü</a:t>
            </a:r>
            <a:r>
              <a:rPr lang="en-US" sz="1400" dirty="0"/>
              <a:t> </a:t>
            </a:r>
            <a:r>
              <a:rPr lang="en-US" sz="1400" dirty="0" err="1"/>
              <a:t>ekonomik</a:t>
            </a:r>
            <a:r>
              <a:rPr lang="en-US" sz="1400" dirty="0"/>
              <a:t> </a:t>
            </a:r>
            <a:r>
              <a:rPr lang="en-US" sz="1400" dirty="0" err="1"/>
              <a:t>olarak</a:t>
            </a:r>
            <a:r>
              <a:rPr lang="en-US" sz="1400" dirty="0"/>
              <a:t> </a:t>
            </a:r>
            <a:r>
              <a:rPr lang="en-US" sz="1400" dirty="0" err="1"/>
              <a:t>kullanamaz</a:t>
            </a:r>
            <a:endParaRPr lang="en-US" sz="1400" dirty="0"/>
          </a:p>
        </p:txBody>
      </p:sp>
    </p:spTree>
    <p:extLst>
      <p:ext uri="{BB962C8B-B14F-4D97-AF65-F5344CB8AC3E}">
        <p14:creationId xmlns="" xmlns:p14="http://schemas.microsoft.com/office/powerpoint/2010/main" val="1573565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2231" y="912836"/>
            <a:ext cx="7192049" cy="5539978"/>
          </a:xfrm>
          <a:prstGeom prst="rect">
            <a:avLst/>
          </a:prstGeom>
        </p:spPr>
        <p:txBody>
          <a:bodyPr wrap="square">
            <a:spAutoFit/>
          </a:bodyPr>
          <a:lstStyle/>
          <a:p>
            <a:pPr algn="ctr">
              <a:lnSpc>
                <a:spcPct val="200000"/>
              </a:lnSpc>
            </a:pPr>
            <a:r>
              <a:rPr lang="en-US" sz="3600" dirty="0" err="1"/>
              <a:t>Günümüzde</a:t>
            </a:r>
            <a:r>
              <a:rPr lang="en-US" sz="3600" dirty="0"/>
              <a:t> </a:t>
            </a:r>
            <a:r>
              <a:rPr lang="en-US" sz="3600" dirty="0" err="1">
                <a:solidFill>
                  <a:srgbClr val="FF0000"/>
                </a:solidFill>
              </a:rPr>
              <a:t>başarılı</a:t>
            </a:r>
            <a:r>
              <a:rPr lang="en-US" sz="3600" dirty="0">
                <a:solidFill>
                  <a:srgbClr val="FF0000"/>
                </a:solidFill>
              </a:rPr>
              <a:t> </a:t>
            </a:r>
            <a:r>
              <a:rPr lang="en-US" sz="3600" dirty="0" err="1">
                <a:solidFill>
                  <a:srgbClr val="FF0000"/>
                </a:solidFill>
              </a:rPr>
              <a:t>insan</a:t>
            </a:r>
            <a:r>
              <a:rPr lang="en-US" sz="3600" dirty="0">
                <a:solidFill>
                  <a:srgbClr val="FF0000"/>
                </a:solidFill>
              </a:rPr>
              <a:t> </a:t>
            </a:r>
            <a:r>
              <a:rPr lang="en-US" sz="3600" dirty="0" err="1"/>
              <a:t>kendi</a:t>
            </a:r>
            <a:r>
              <a:rPr lang="en-US" sz="3600" dirty="0"/>
              <a:t> </a:t>
            </a:r>
            <a:r>
              <a:rPr lang="en-US" sz="3600" dirty="0" err="1"/>
              <a:t>güçlerini</a:t>
            </a:r>
            <a:r>
              <a:rPr lang="en-US" sz="3600" dirty="0"/>
              <a:t> </a:t>
            </a:r>
            <a:r>
              <a:rPr lang="en-US" sz="3600" dirty="0" err="1"/>
              <a:t>dikkatli</a:t>
            </a:r>
            <a:r>
              <a:rPr lang="en-US" sz="3600" dirty="0"/>
              <a:t> </a:t>
            </a:r>
            <a:r>
              <a:rPr lang="en-US" sz="3600" dirty="0" err="1"/>
              <a:t>kullanma</a:t>
            </a:r>
            <a:r>
              <a:rPr lang="en-US" sz="3600" dirty="0"/>
              <a:t> </a:t>
            </a:r>
            <a:r>
              <a:rPr lang="en-US" sz="3600" dirty="0" err="1"/>
              <a:t>yetisine</a:t>
            </a:r>
            <a:r>
              <a:rPr lang="en-US" sz="3600" dirty="0"/>
              <a:t> </a:t>
            </a:r>
            <a:r>
              <a:rPr lang="en-US" sz="3600" dirty="0" err="1"/>
              <a:t>sahip</a:t>
            </a:r>
            <a:r>
              <a:rPr lang="en-US" sz="3600" dirty="0"/>
              <a:t> </a:t>
            </a:r>
            <a:r>
              <a:rPr lang="en-US" sz="3600" dirty="0" err="1"/>
              <a:t>kişi</a:t>
            </a:r>
            <a:r>
              <a:rPr lang="en-US" sz="3600" dirty="0"/>
              <a:t> </a:t>
            </a:r>
            <a:r>
              <a:rPr lang="en-US" sz="3600" dirty="0" err="1"/>
              <a:t>olarak</a:t>
            </a:r>
            <a:r>
              <a:rPr lang="en-US" sz="3600" dirty="0"/>
              <a:t> </a:t>
            </a:r>
            <a:r>
              <a:rPr lang="en-US" sz="3600" dirty="0" err="1"/>
              <a:t>tanımlanmaktadır</a:t>
            </a:r>
            <a:r>
              <a:rPr lang="en-US" sz="3600" dirty="0"/>
              <a:t>.</a:t>
            </a:r>
            <a:r>
              <a:rPr lang="en-US" sz="3600" dirty="0" smtClean="0"/>
              <a:t> </a:t>
            </a:r>
            <a:endParaRPr lang="en-US" sz="3600" dirty="0"/>
          </a:p>
        </p:txBody>
      </p:sp>
    </p:spTree>
    <p:extLst>
      <p:ext uri="{BB962C8B-B14F-4D97-AF65-F5344CB8AC3E}">
        <p14:creationId xmlns="" xmlns:p14="http://schemas.microsoft.com/office/powerpoint/2010/main" val="696483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6401" y="983386"/>
            <a:ext cx="7704667" cy="4462760"/>
          </a:xfrm>
          <a:prstGeom prst="rect">
            <a:avLst/>
          </a:prstGeom>
        </p:spPr>
        <p:txBody>
          <a:bodyPr wrap="square">
            <a:spAutoFit/>
          </a:bodyPr>
          <a:lstStyle/>
          <a:p>
            <a:pPr algn="ctr">
              <a:lnSpc>
                <a:spcPct val="200000"/>
              </a:lnSpc>
            </a:pPr>
            <a:r>
              <a:rPr lang="en-US" sz="2400" dirty="0" err="1" smtClean="0"/>
              <a:t>Erişkinler</a:t>
            </a:r>
            <a:r>
              <a:rPr lang="en-US" sz="2400" dirty="0" smtClean="0"/>
              <a:t> </a:t>
            </a:r>
            <a:r>
              <a:rPr lang="en-US" sz="2400" dirty="0" err="1"/>
              <a:t>için</a:t>
            </a:r>
            <a:r>
              <a:rPr lang="en-US" sz="2400" dirty="0"/>
              <a:t> </a:t>
            </a:r>
            <a:r>
              <a:rPr lang="en-US" sz="2400" dirty="0" err="1"/>
              <a:t>geçerli</a:t>
            </a:r>
            <a:r>
              <a:rPr lang="en-US" sz="2400" dirty="0"/>
              <a:t> </a:t>
            </a:r>
            <a:r>
              <a:rPr lang="en-US" sz="2400" dirty="0" err="1"/>
              <a:t>olan</a:t>
            </a:r>
            <a:r>
              <a:rPr lang="en-US" sz="2400" dirty="0"/>
              <a:t> </a:t>
            </a:r>
            <a:r>
              <a:rPr lang="en-US" sz="2400" dirty="0" err="1"/>
              <a:t>çocuklar</a:t>
            </a:r>
            <a:r>
              <a:rPr lang="en-US" sz="2400" dirty="0"/>
              <a:t> </a:t>
            </a:r>
            <a:r>
              <a:rPr lang="en-US" sz="2400" dirty="0" err="1"/>
              <a:t>için</a:t>
            </a:r>
            <a:r>
              <a:rPr lang="en-US" sz="2400" dirty="0"/>
              <a:t> de </a:t>
            </a:r>
            <a:r>
              <a:rPr lang="en-US" sz="2400" dirty="0" err="1"/>
              <a:t>geçerlidir</a:t>
            </a:r>
            <a:r>
              <a:rPr lang="en-US" sz="2400" dirty="0"/>
              <a:t>. </a:t>
            </a:r>
            <a:r>
              <a:rPr lang="en-US" sz="2400" dirty="0" err="1"/>
              <a:t>Bir</a:t>
            </a:r>
            <a:r>
              <a:rPr lang="en-US" sz="2400" dirty="0"/>
              <a:t> </a:t>
            </a:r>
            <a:r>
              <a:rPr lang="en-US" sz="2400" dirty="0" err="1"/>
              <a:t>çok</a:t>
            </a:r>
            <a:r>
              <a:rPr lang="en-US" sz="2400" dirty="0"/>
              <a:t> </a:t>
            </a:r>
            <a:r>
              <a:rPr lang="en-US" sz="2400" dirty="0" err="1"/>
              <a:t>çocuğun</a:t>
            </a:r>
            <a:r>
              <a:rPr lang="en-US" sz="2400" dirty="0"/>
              <a:t> </a:t>
            </a:r>
            <a:r>
              <a:rPr lang="en-US" sz="2400" dirty="0" err="1"/>
              <a:t>migren</a:t>
            </a:r>
            <a:r>
              <a:rPr lang="en-US" sz="2400" dirty="0"/>
              <a:t> </a:t>
            </a:r>
            <a:r>
              <a:rPr lang="en-US" sz="2400" dirty="0" err="1"/>
              <a:t>hastası</a:t>
            </a:r>
            <a:r>
              <a:rPr lang="en-US" sz="2400" dirty="0"/>
              <a:t> </a:t>
            </a:r>
            <a:r>
              <a:rPr lang="en-US" sz="2400" dirty="0" err="1"/>
              <a:t>olması</a:t>
            </a:r>
            <a:r>
              <a:rPr lang="en-US" sz="2400" dirty="0"/>
              <a:t> </a:t>
            </a:r>
            <a:r>
              <a:rPr lang="en-US" sz="2400" dirty="0" err="1"/>
              <a:t>veya</a:t>
            </a:r>
            <a:r>
              <a:rPr lang="en-US" sz="2400" dirty="0"/>
              <a:t> </a:t>
            </a:r>
            <a:r>
              <a:rPr lang="en-US" sz="2400" dirty="0" err="1"/>
              <a:t>mide</a:t>
            </a:r>
            <a:r>
              <a:rPr lang="en-US" sz="2400" dirty="0"/>
              <a:t> </a:t>
            </a:r>
            <a:r>
              <a:rPr lang="en-US" sz="2400" dirty="0" err="1"/>
              <a:t>ağrısı</a:t>
            </a:r>
            <a:r>
              <a:rPr lang="en-US" sz="2400" dirty="0"/>
              <a:t> </a:t>
            </a:r>
            <a:r>
              <a:rPr lang="en-US" sz="2400" dirty="0" err="1"/>
              <a:t>çekmesi</a:t>
            </a:r>
            <a:r>
              <a:rPr lang="en-US" sz="2400" dirty="0"/>
              <a:t> </a:t>
            </a:r>
            <a:r>
              <a:rPr lang="en-US" sz="2400" dirty="0" err="1"/>
              <a:t>nedensiz</a:t>
            </a:r>
            <a:r>
              <a:rPr lang="en-US" sz="2400" dirty="0"/>
              <a:t> </a:t>
            </a:r>
            <a:r>
              <a:rPr lang="en-US" sz="2400" dirty="0" err="1"/>
              <a:t>değildir</a:t>
            </a:r>
            <a:r>
              <a:rPr lang="en-US" sz="2400" dirty="0"/>
              <a:t>. </a:t>
            </a:r>
            <a:endParaRPr lang="en-US" sz="2400" dirty="0" smtClean="0"/>
          </a:p>
          <a:p>
            <a:pPr algn="ctr">
              <a:lnSpc>
                <a:spcPct val="200000"/>
              </a:lnSpc>
            </a:pPr>
            <a:r>
              <a:rPr lang="en-US" sz="2400" dirty="0" smtClean="0"/>
              <a:t>Bu </a:t>
            </a:r>
            <a:r>
              <a:rPr lang="en-US" sz="2400" dirty="0" err="1"/>
              <a:t>tür</a:t>
            </a:r>
            <a:r>
              <a:rPr lang="en-US" sz="2400" dirty="0"/>
              <a:t> </a:t>
            </a:r>
            <a:r>
              <a:rPr lang="en-US" sz="2400" dirty="0" err="1"/>
              <a:t>semptomlar</a:t>
            </a:r>
            <a:r>
              <a:rPr lang="en-US" sz="2400" dirty="0"/>
              <a:t> </a:t>
            </a:r>
            <a:r>
              <a:rPr lang="en-US" sz="2400" dirty="0" err="1"/>
              <a:t>vücudun</a:t>
            </a:r>
            <a:r>
              <a:rPr lang="en-US" sz="2400" dirty="0"/>
              <a:t> ve </a:t>
            </a:r>
            <a:r>
              <a:rPr lang="en-US" sz="2400" dirty="0" err="1"/>
              <a:t>ruhun</a:t>
            </a:r>
            <a:r>
              <a:rPr lang="en-US" sz="2400" dirty="0"/>
              <a:t> </a:t>
            </a:r>
            <a:r>
              <a:rPr lang="en-US" sz="2400" dirty="0" err="1"/>
              <a:t>yardım</a:t>
            </a:r>
            <a:r>
              <a:rPr lang="en-US" sz="2400" dirty="0"/>
              <a:t> </a:t>
            </a:r>
            <a:r>
              <a:rPr lang="en-US" sz="2400" dirty="0" err="1"/>
              <a:t>çağrıları</a:t>
            </a:r>
            <a:r>
              <a:rPr lang="en-US" sz="2400" dirty="0"/>
              <a:t> </a:t>
            </a:r>
            <a:r>
              <a:rPr lang="en-US" sz="2400" dirty="0" err="1"/>
              <a:t>olabilir</a:t>
            </a:r>
            <a:r>
              <a:rPr lang="en-US" sz="2400" dirty="0"/>
              <a:t>. </a:t>
            </a:r>
            <a:endParaRPr lang="en-US" sz="2400" dirty="0" smtClean="0"/>
          </a:p>
          <a:p>
            <a:pPr algn="ctr">
              <a:lnSpc>
                <a:spcPct val="200000"/>
              </a:lnSpc>
            </a:pPr>
            <a:r>
              <a:rPr lang="en-US" sz="2400" dirty="0" smtClean="0"/>
              <a:t>“</a:t>
            </a:r>
            <a:r>
              <a:rPr lang="en-US" sz="2400" b="1" dirty="0" err="1">
                <a:solidFill>
                  <a:srgbClr val="FF0000"/>
                </a:solidFill>
              </a:rPr>
              <a:t>Daha</a:t>
            </a:r>
            <a:r>
              <a:rPr lang="en-US" sz="2400" b="1" dirty="0">
                <a:solidFill>
                  <a:srgbClr val="FF0000"/>
                </a:solidFill>
              </a:rPr>
              <a:t> </a:t>
            </a:r>
            <a:r>
              <a:rPr lang="en-US" sz="2400" b="1" dirty="0" err="1">
                <a:solidFill>
                  <a:srgbClr val="FF0000"/>
                </a:solidFill>
              </a:rPr>
              <a:t>fazla</a:t>
            </a:r>
            <a:r>
              <a:rPr lang="en-US" sz="2400" b="1" dirty="0">
                <a:solidFill>
                  <a:srgbClr val="FF0000"/>
                </a:solidFill>
              </a:rPr>
              <a:t> </a:t>
            </a:r>
            <a:r>
              <a:rPr lang="en-US" sz="2400" b="1" dirty="0" err="1">
                <a:solidFill>
                  <a:srgbClr val="FF0000"/>
                </a:solidFill>
              </a:rPr>
              <a:t>sakinliğe</a:t>
            </a:r>
            <a:r>
              <a:rPr lang="en-US" sz="2400" b="1" dirty="0">
                <a:solidFill>
                  <a:srgbClr val="FF0000"/>
                </a:solidFill>
              </a:rPr>
              <a:t> </a:t>
            </a:r>
            <a:r>
              <a:rPr lang="en-US" sz="2400" b="1" dirty="0" err="1">
                <a:solidFill>
                  <a:srgbClr val="FF0000"/>
                </a:solidFill>
              </a:rPr>
              <a:t>ihtiyacım</a:t>
            </a:r>
            <a:r>
              <a:rPr lang="en-US" sz="2400" b="1" dirty="0">
                <a:solidFill>
                  <a:srgbClr val="FF0000"/>
                </a:solidFill>
              </a:rPr>
              <a:t> var</a:t>
            </a:r>
            <a:r>
              <a:rPr lang="en-US" sz="2400" dirty="0"/>
              <a:t>.</a:t>
            </a:r>
            <a:r>
              <a:rPr lang="en-US" sz="2400" dirty="0" smtClean="0"/>
              <a:t>”</a:t>
            </a:r>
            <a:endParaRPr lang="en-US" sz="2400" dirty="0"/>
          </a:p>
        </p:txBody>
      </p:sp>
    </p:spTree>
    <p:extLst>
      <p:ext uri="{BB962C8B-B14F-4D97-AF65-F5344CB8AC3E}">
        <p14:creationId xmlns="" xmlns:p14="http://schemas.microsoft.com/office/powerpoint/2010/main" val="1050470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0571" y="830528"/>
            <a:ext cx="7704667" cy="2195794"/>
          </a:xfrm>
          <a:prstGeom prst="rect">
            <a:avLst/>
          </a:prstGeom>
        </p:spPr>
        <p:txBody>
          <a:bodyPr wrap="square">
            <a:spAutoFit/>
          </a:bodyPr>
          <a:lstStyle/>
          <a:p>
            <a:pPr algn="ctr">
              <a:lnSpc>
                <a:spcPct val="200000"/>
              </a:lnSpc>
            </a:pPr>
            <a:r>
              <a:rPr lang="en-US" sz="2400" dirty="0" smtClean="0">
                <a:latin typeface="Times New Roman" pitchFamily="18" charset="0"/>
                <a:cs typeface="Times New Roman" pitchFamily="18" charset="0"/>
              </a:rPr>
              <a:t>Biz </a:t>
            </a:r>
            <a:r>
              <a:rPr lang="en-US" sz="2400" dirty="0" err="1">
                <a:latin typeface="Times New Roman" pitchFamily="18" charset="0"/>
                <a:cs typeface="Times New Roman" pitchFamily="18" charset="0"/>
              </a:rPr>
              <a:t>ebeveynlere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düşen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görev</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çocuklarımıza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gerekli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sakinliği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huzuru</a:t>
            </a:r>
            <a:r>
              <a:rPr lang="en-US" sz="2400" dirty="0">
                <a:latin typeface="Times New Roman" pitchFamily="18" charset="0"/>
                <a:cs typeface="Times New Roman" pitchFamily="18" charset="0"/>
              </a:rPr>
              <a:t> ve </a:t>
            </a:r>
            <a:r>
              <a:rPr lang="en-US" sz="2400" dirty="0" err="1">
                <a:latin typeface="Times New Roman" pitchFamily="18" charset="0"/>
                <a:cs typeface="Times New Roman" pitchFamily="18" charset="0"/>
              </a:rPr>
              <a:t>rahatlamayı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sunabilmektir</a:t>
            </a:r>
            <a:r>
              <a:rPr lang="en-US" sz="2400" dirty="0">
                <a:latin typeface="Times New Roman" pitchFamily="18" charset="0"/>
                <a:cs typeface="Times New Roman" pitchFamily="18" charset="0"/>
              </a:rPr>
              <a:t> ve </a:t>
            </a:r>
            <a:r>
              <a:rPr lang="en-US" sz="2400" dirty="0" err="1">
                <a:latin typeface="Times New Roman" pitchFamily="18" charset="0"/>
                <a:cs typeface="Times New Roman" pitchFamily="18" charset="0"/>
              </a:rPr>
              <a:t>bunu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başarmak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için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hayattaki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gerekli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teknikleri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onlara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öğretmektir</a:t>
            </a:r>
            <a:r>
              <a:rPr lang="en-US" sz="2400" dirty="0">
                <a:latin typeface="Times New Roman" pitchFamily="18" charset="0"/>
                <a:cs typeface="Times New Roman" pitchFamily="18" charset="0"/>
              </a:rPr>
              <a:t>. </a:t>
            </a:r>
          </a:p>
        </p:txBody>
      </p:sp>
      <p:pic>
        <p:nvPicPr>
          <p:cNvPr id="2" name="Picture 1" descr="images-4.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229316" y="4222400"/>
            <a:ext cx="2326206" cy="1539144"/>
          </a:xfrm>
          <a:prstGeom prst="rect">
            <a:avLst/>
          </a:prstGeom>
        </p:spPr>
      </p:pic>
    </p:spTree>
    <p:extLst>
      <p:ext uri="{BB962C8B-B14F-4D97-AF65-F5344CB8AC3E}">
        <p14:creationId xmlns="" xmlns:p14="http://schemas.microsoft.com/office/powerpoint/2010/main" val="3945442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44140"/>
            <a:ext cx="8153400" cy="1372811"/>
          </a:xfrm>
        </p:spPr>
        <p:txBody>
          <a:bodyPr>
            <a:noAutofit/>
          </a:bodyPr>
          <a:lstStyle/>
          <a:p>
            <a:pPr algn="ctr">
              <a:lnSpc>
                <a:spcPct val="150000"/>
              </a:lnSpc>
            </a:pPr>
            <a:r>
              <a:rPr lang="en-US" sz="1800" dirty="0" err="1">
                <a:solidFill>
                  <a:schemeClr val="tx1"/>
                </a:solidFill>
              </a:rPr>
              <a:t>Yetişkinlerde</a:t>
            </a:r>
            <a:r>
              <a:rPr lang="en-US" sz="1800" dirty="0">
                <a:solidFill>
                  <a:schemeClr val="tx1"/>
                </a:solidFill>
              </a:rPr>
              <a:t> </a:t>
            </a:r>
            <a:r>
              <a:rPr lang="en-US" sz="1800" dirty="0" err="1">
                <a:solidFill>
                  <a:schemeClr val="tx1"/>
                </a:solidFill>
              </a:rPr>
              <a:t>olduğu</a:t>
            </a:r>
            <a:r>
              <a:rPr lang="en-US" sz="1800" dirty="0">
                <a:solidFill>
                  <a:schemeClr val="tx1"/>
                </a:solidFill>
              </a:rPr>
              <a:t> </a:t>
            </a:r>
            <a:r>
              <a:rPr lang="en-US" sz="1800" dirty="0" err="1">
                <a:solidFill>
                  <a:schemeClr val="tx1"/>
                </a:solidFill>
              </a:rPr>
              <a:t>gibi</a:t>
            </a:r>
            <a:r>
              <a:rPr lang="en-US" sz="1800" dirty="0">
                <a:solidFill>
                  <a:schemeClr val="tx1"/>
                </a:solidFill>
              </a:rPr>
              <a:t> </a:t>
            </a:r>
            <a:r>
              <a:rPr lang="en-US" sz="1800" dirty="0" err="1">
                <a:solidFill>
                  <a:schemeClr val="tx1"/>
                </a:solidFill>
              </a:rPr>
              <a:t>çocuklarda</a:t>
            </a:r>
            <a:r>
              <a:rPr lang="en-US" sz="1800" dirty="0">
                <a:solidFill>
                  <a:schemeClr val="tx1"/>
                </a:solidFill>
              </a:rPr>
              <a:t> da </a:t>
            </a:r>
            <a:r>
              <a:rPr lang="en-US" sz="1800" dirty="0" err="1">
                <a:solidFill>
                  <a:schemeClr val="tx1"/>
                </a:solidFill>
              </a:rPr>
              <a:t>önceliklerin</a:t>
            </a:r>
            <a:r>
              <a:rPr lang="en-US" sz="1800" dirty="0">
                <a:solidFill>
                  <a:schemeClr val="tx1"/>
                </a:solidFill>
              </a:rPr>
              <a:t> </a:t>
            </a:r>
            <a:r>
              <a:rPr lang="en-US" sz="1800" dirty="0" err="1">
                <a:solidFill>
                  <a:schemeClr val="tx1"/>
                </a:solidFill>
              </a:rPr>
              <a:t>nerede</a:t>
            </a:r>
            <a:r>
              <a:rPr lang="en-US" sz="1800" dirty="0">
                <a:solidFill>
                  <a:schemeClr val="tx1"/>
                </a:solidFill>
              </a:rPr>
              <a:t> </a:t>
            </a:r>
            <a:r>
              <a:rPr lang="en-US" sz="1800" dirty="0" err="1">
                <a:solidFill>
                  <a:schemeClr val="tx1"/>
                </a:solidFill>
              </a:rPr>
              <a:t>olduğunu</a:t>
            </a:r>
            <a:r>
              <a:rPr lang="en-US" sz="1800" dirty="0">
                <a:solidFill>
                  <a:schemeClr val="tx1"/>
                </a:solidFill>
              </a:rPr>
              <a:t> </a:t>
            </a:r>
            <a:r>
              <a:rPr lang="en-US" sz="1800" dirty="0" err="1">
                <a:solidFill>
                  <a:schemeClr val="tx1"/>
                </a:solidFill>
              </a:rPr>
              <a:t>bulmak</a:t>
            </a:r>
            <a:r>
              <a:rPr lang="en-US" sz="1800" dirty="0">
                <a:solidFill>
                  <a:schemeClr val="tx1"/>
                </a:solidFill>
              </a:rPr>
              <a:t> </a:t>
            </a:r>
            <a:r>
              <a:rPr lang="en-US" sz="1800" dirty="0" err="1">
                <a:solidFill>
                  <a:schemeClr val="tx1"/>
                </a:solidFill>
              </a:rPr>
              <a:t>gerekir</a:t>
            </a:r>
            <a:r>
              <a:rPr lang="en-US" sz="1800" dirty="0">
                <a:solidFill>
                  <a:schemeClr val="tx1"/>
                </a:solidFill>
              </a:rPr>
              <a:t>. </a:t>
            </a:r>
            <a:r>
              <a:rPr lang="en-US" sz="1800" dirty="0" err="1">
                <a:solidFill>
                  <a:schemeClr val="tx1"/>
                </a:solidFill>
              </a:rPr>
              <a:t>Okulun</a:t>
            </a:r>
            <a:r>
              <a:rPr lang="en-US" sz="1800" dirty="0">
                <a:solidFill>
                  <a:schemeClr val="tx1"/>
                </a:solidFill>
              </a:rPr>
              <a:t> </a:t>
            </a:r>
            <a:r>
              <a:rPr lang="en-US" sz="1800" dirty="0" err="1">
                <a:solidFill>
                  <a:schemeClr val="tx1"/>
                </a:solidFill>
              </a:rPr>
              <a:t>yanı</a:t>
            </a:r>
            <a:r>
              <a:rPr lang="en-US" sz="1800" dirty="0">
                <a:solidFill>
                  <a:schemeClr val="tx1"/>
                </a:solidFill>
              </a:rPr>
              <a:t> </a:t>
            </a:r>
            <a:r>
              <a:rPr lang="en-US" sz="1800" dirty="0" err="1">
                <a:solidFill>
                  <a:schemeClr val="tx1"/>
                </a:solidFill>
              </a:rPr>
              <a:t>sıra</a:t>
            </a:r>
            <a:r>
              <a:rPr lang="en-US" sz="1800" dirty="0">
                <a:solidFill>
                  <a:schemeClr val="tx1"/>
                </a:solidFill>
              </a:rPr>
              <a:t> ne </a:t>
            </a:r>
            <a:r>
              <a:rPr lang="en-US" sz="1800" dirty="0" err="1">
                <a:solidFill>
                  <a:schemeClr val="tx1"/>
                </a:solidFill>
              </a:rPr>
              <a:t>önemli</a:t>
            </a:r>
            <a:r>
              <a:rPr lang="en-US" sz="1800" dirty="0">
                <a:solidFill>
                  <a:schemeClr val="tx1"/>
                </a:solidFill>
              </a:rPr>
              <a:t>? </a:t>
            </a:r>
            <a:r>
              <a:rPr lang="en-US" sz="1800" dirty="0" err="1">
                <a:solidFill>
                  <a:schemeClr val="tx1"/>
                </a:solidFill>
              </a:rPr>
              <a:t>Keman</a:t>
            </a:r>
            <a:r>
              <a:rPr lang="en-US" sz="1800" dirty="0">
                <a:solidFill>
                  <a:schemeClr val="tx1"/>
                </a:solidFill>
              </a:rPr>
              <a:t> </a:t>
            </a:r>
            <a:r>
              <a:rPr lang="en-US" sz="1800" dirty="0" err="1">
                <a:solidFill>
                  <a:schemeClr val="tx1"/>
                </a:solidFill>
              </a:rPr>
              <a:t>dersi</a:t>
            </a:r>
            <a:r>
              <a:rPr lang="en-US" sz="1800" dirty="0">
                <a:solidFill>
                  <a:schemeClr val="tx1"/>
                </a:solidFill>
              </a:rPr>
              <a:t> mi ? </a:t>
            </a:r>
            <a:r>
              <a:rPr lang="en-US" sz="1800" dirty="0" err="1">
                <a:solidFill>
                  <a:schemeClr val="tx1"/>
                </a:solidFill>
              </a:rPr>
              <a:t>Anneanneyi</a:t>
            </a:r>
            <a:r>
              <a:rPr lang="en-US" sz="1800" dirty="0">
                <a:solidFill>
                  <a:schemeClr val="tx1"/>
                </a:solidFill>
              </a:rPr>
              <a:t> </a:t>
            </a:r>
            <a:r>
              <a:rPr lang="en-US" sz="1800" dirty="0" err="1">
                <a:solidFill>
                  <a:schemeClr val="tx1"/>
                </a:solidFill>
              </a:rPr>
              <a:t>ziyaret</a:t>
            </a:r>
            <a:r>
              <a:rPr lang="en-US" sz="1800" dirty="0">
                <a:solidFill>
                  <a:schemeClr val="tx1"/>
                </a:solidFill>
              </a:rPr>
              <a:t> mi? </a:t>
            </a:r>
            <a:r>
              <a:rPr lang="en-US" sz="1800" dirty="0" err="1">
                <a:solidFill>
                  <a:schemeClr val="tx1"/>
                </a:solidFill>
              </a:rPr>
              <a:t>Yoksa</a:t>
            </a:r>
            <a:r>
              <a:rPr lang="en-US" sz="1800" dirty="0">
                <a:solidFill>
                  <a:schemeClr val="tx1"/>
                </a:solidFill>
              </a:rPr>
              <a:t> </a:t>
            </a:r>
            <a:r>
              <a:rPr lang="en-US" sz="1800" dirty="0" err="1">
                <a:solidFill>
                  <a:schemeClr val="tx1"/>
                </a:solidFill>
              </a:rPr>
              <a:t>futbol</a:t>
            </a:r>
            <a:r>
              <a:rPr lang="en-US" sz="1800" dirty="0">
                <a:solidFill>
                  <a:schemeClr val="tx1"/>
                </a:solidFill>
              </a:rPr>
              <a:t> mu? </a:t>
            </a:r>
          </a:p>
        </p:txBody>
      </p:sp>
      <p:sp>
        <p:nvSpPr>
          <p:cNvPr id="6" name="Rectangle 5"/>
          <p:cNvSpPr/>
          <p:nvPr/>
        </p:nvSpPr>
        <p:spPr>
          <a:xfrm>
            <a:off x="2144268" y="785889"/>
            <a:ext cx="5036464" cy="646331"/>
          </a:xfrm>
          <a:prstGeom prst="rect">
            <a:avLst/>
          </a:prstGeom>
        </p:spPr>
        <p:txBody>
          <a:bodyPr wrap="square">
            <a:spAutoFit/>
          </a:bodyPr>
          <a:lstStyle/>
          <a:p>
            <a:r>
              <a:rPr lang="en-US" sz="3600" b="1" dirty="0" err="1">
                <a:solidFill>
                  <a:schemeClr val="bg1"/>
                </a:solidFill>
              </a:rPr>
              <a:t>Öncelikler</a:t>
            </a:r>
            <a:r>
              <a:rPr lang="en-US" sz="3600" b="1" dirty="0">
                <a:solidFill>
                  <a:schemeClr val="bg1"/>
                </a:solidFill>
              </a:rPr>
              <a:t> </a:t>
            </a:r>
            <a:r>
              <a:rPr lang="en-US" sz="3600" b="1" dirty="0" err="1">
                <a:solidFill>
                  <a:schemeClr val="bg1"/>
                </a:solidFill>
              </a:rPr>
              <a:t>Nerede</a:t>
            </a:r>
            <a:r>
              <a:rPr lang="en-US" sz="3600" b="1" dirty="0">
                <a:solidFill>
                  <a:schemeClr val="bg1"/>
                </a:solidFill>
              </a:rPr>
              <a:t>?</a:t>
            </a:r>
            <a:endParaRPr lang="en-US" sz="3600" dirty="0">
              <a:solidFill>
                <a:schemeClr val="bg1"/>
              </a:solidFill>
            </a:endParaRPr>
          </a:p>
        </p:txBody>
      </p:sp>
      <p:pic>
        <p:nvPicPr>
          <p:cNvPr id="7" name="Picture 6" descr="images-5.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696570" y="2082282"/>
            <a:ext cx="1942764" cy="1395911"/>
          </a:xfrm>
          <a:prstGeom prst="rect">
            <a:avLst/>
          </a:prstGeom>
        </p:spPr>
      </p:pic>
      <p:pic>
        <p:nvPicPr>
          <p:cNvPr id="3" name="Picture 2" descr="images-25.jpe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358134" y="2082282"/>
            <a:ext cx="2115017" cy="1395911"/>
          </a:xfrm>
          <a:prstGeom prst="rect">
            <a:avLst/>
          </a:prstGeom>
        </p:spPr>
      </p:pic>
      <p:pic>
        <p:nvPicPr>
          <p:cNvPr id="4" name="Picture 3" descr="images-2.jpe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222924" y="2082282"/>
            <a:ext cx="1916872" cy="1415536"/>
          </a:xfrm>
          <a:prstGeom prst="rect">
            <a:avLst/>
          </a:prstGeom>
        </p:spPr>
      </p:pic>
    </p:spTree>
    <p:extLst>
      <p:ext uri="{BB962C8B-B14F-4D97-AF65-F5344CB8AC3E}">
        <p14:creationId xmlns="" xmlns:p14="http://schemas.microsoft.com/office/powerpoint/2010/main" val="1292176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280843"/>
            <a:ext cx="3657600" cy="1161288"/>
          </a:xfrm>
        </p:spPr>
        <p:txBody>
          <a:bodyPr>
            <a:noAutofit/>
          </a:bodyPr>
          <a:lstStyle/>
          <a:p>
            <a:pPr>
              <a:lnSpc>
                <a:spcPct val="200000"/>
              </a:lnSpc>
            </a:pPr>
            <a:r>
              <a:rPr lang="en-US" sz="1600" dirty="0" err="1">
                <a:solidFill>
                  <a:schemeClr val="tx1"/>
                </a:solidFill>
              </a:rPr>
              <a:t>Çocuğun</a:t>
            </a:r>
            <a:r>
              <a:rPr lang="en-US" sz="1600" dirty="0">
                <a:solidFill>
                  <a:schemeClr val="tx1"/>
                </a:solidFill>
              </a:rPr>
              <a:t> </a:t>
            </a:r>
            <a:r>
              <a:rPr lang="en-US" sz="1600" dirty="0" err="1">
                <a:solidFill>
                  <a:schemeClr val="tx1"/>
                </a:solidFill>
              </a:rPr>
              <a:t>yanınıza</a:t>
            </a:r>
            <a:r>
              <a:rPr lang="en-US" sz="1600" dirty="0">
                <a:solidFill>
                  <a:schemeClr val="tx1"/>
                </a:solidFill>
              </a:rPr>
              <a:t> </a:t>
            </a:r>
            <a:r>
              <a:rPr lang="en-US" sz="1600" dirty="0" err="1">
                <a:solidFill>
                  <a:schemeClr val="tx1"/>
                </a:solidFill>
              </a:rPr>
              <a:t>oturun</a:t>
            </a:r>
            <a:r>
              <a:rPr lang="en-US" sz="1600" dirty="0">
                <a:solidFill>
                  <a:schemeClr val="tx1"/>
                </a:solidFill>
              </a:rPr>
              <a:t> ve </a:t>
            </a:r>
            <a:r>
              <a:rPr lang="en-US" sz="1600" dirty="0" err="1">
                <a:solidFill>
                  <a:schemeClr val="tx1"/>
                </a:solidFill>
              </a:rPr>
              <a:t>çocuğunuzun</a:t>
            </a:r>
            <a:r>
              <a:rPr lang="en-US" sz="1600" dirty="0">
                <a:solidFill>
                  <a:schemeClr val="tx1"/>
                </a:solidFill>
              </a:rPr>
              <a:t> </a:t>
            </a:r>
            <a:r>
              <a:rPr lang="en-US" sz="1600" dirty="0" err="1">
                <a:solidFill>
                  <a:schemeClr val="tx1"/>
                </a:solidFill>
              </a:rPr>
              <a:t>zamanını</a:t>
            </a:r>
            <a:r>
              <a:rPr lang="en-US" sz="1600" dirty="0">
                <a:solidFill>
                  <a:schemeClr val="tx1"/>
                </a:solidFill>
              </a:rPr>
              <a:t> </a:t>
            </a:r>
            <a:r>
              <a:rPr lang="en-US" sz="1600" dirty="0" err="1">
                <a:solidFill>
                  <a:schemeClr val="tx1"/>
                </a:solidFill>
              </a:rPr>
              <a:t>geçirdiği</a:t>
            </a:r>
            <a:r>
              <a:rPr lang="en-US" sz="1600" dirty="0">
                <a:solidFill>
                  <a:schemeClr val="tx1"/>
                </a:solidFill>
              </a:rPr>
              <a:t> </a:t>
            </a:r>
            <a:r>
              <a:rPr lang="en-US" sz="1600" dirty="0" err="1">
                <a:solidFill>
                  <a:schemeClr val="tx1"/>
                </a:solidFill>
              </a:rPr>
              <a:t>tüm</a:t>
            </a:r>
            <a:r>
              <a:rPr lang="en-US" sz="1600" dirty="0">
                <a:solidFill>
                  <a:schemeClr val="tx1"/>
                </a:solidFill>
              </a:rPr>
              <a:t> </a:t>
            </a:r>
            <a:r>
              <a:rPr lang="en-US" sz="1600" dirty="0" err="1">
                <a:solidFill>
                  <a:schemeClr val="tx1"/>
                </a:solidFill>
              </a:rPr>
              <a:t>aktiviteleri</a:t>
            </a:r>
            <a:r>
              <a:rPr lang="en-US" sz="1600" dirty="0">
                <a:solidFill>
                  <a:schemeClr val="tx1"/>
                </a:solidFill>
              </a:rPr>
              <a:t> alt </a:t>
            </a:r>
            <a:r>
              <a:rPr lang="en-US" sz="1600" dirty="0" err="1">
                <a:solidFill>
                  <a:schemeClr val="tx1"/>
                </a:solidFill>
              </a:rPr>
              <a:t>alta</a:t>
            </a:r>
            <a:r>
              <a:rPr lang="en-US" sz="1600" dirty="0">
                <a:solidFill>
                  <a:schemeClr val="tx1"/>
                </a:solidFill>
              </a:rPr>
              <a:t> </a:t>
            </a:r>
            <a:r>
              <a:rPr lang="en-US" sz="1600" dirty="0" err="1">
                <a:solidFill>
                  <a:schemeClr val="tx1"/>
                </a:solidFill>
              </a:rPr>
              <a:t>yazın</a:t>
            </a:r>
            <a:r>
              <a:rPr lang="en-US" sz="1600" dirty="0">
                <a:solidFill>
                  <a:schemeClr val="tx1"/>
                </a:solidFill>
              </a:rPr>
              <a:t> </a:t>
            </a:r>
            <a:r>
              <a:rPr lang="en-US" sz="1600" dirty="0" err="1">
                <a:solidFill>
                  <a:schemeClr val="tx1"/>
                </a:solidFill>
              </a:rPr>
              <a:t>daha</a:t>
            </a:r>
            <a:r>
              <a:rPr lang="en-US" sz="1600" dirty="0">
                <a:solidFill>
                  <a:schemeClr val="tx1"/>
                </a:solidFill>
              </a:rPr>
              <a:t> </a:t>
            </a:r>
            <a:r>
              <a:rPr lang="en-US" sz="1600" dirty="0" err="1">
                <a:solidFill>
                  <a:schemeClr val="tx1"/>
                </a:solidFill>
              </a:rPr>
              <a:t>sonra</a:t>
            </a:r>
            <a:r>
              <a:rPr lang="en-US" sz="1600" dirty="0">
                <a:solidFill>
                  <a:schemeClr val="tx1"/>
                </a:solidFill>
              </a:rPr>
              <a:t> </a:t>
            </a:r>
            <a:r>
              <a:rPr lang="en-US" sz="1600" dirty="0" err="1">
                <a:solidFill>
                  <a:schemeClr val="tx1"/>
                </a:solidFill>
              </a:rPr>
              <a:t>bunları</a:t>
            </a:r>
            <a:r>
              <a:rPr lang="en-US" sz="1600" dirty="0">
                <a:solidFill>
                  <a:schemeClr val="tx1"/>
                </a:solidFill>
              </a:rPr>
              <a:t> </a:t>
            </a:r>
            <a:r>
              <a:rPr lang="en-US" sz="1600" dirty="0" err="1">
                <a:solidFill>
                  <a:srgbClr val="FF0000"/>
                </a:solidFill>
              </a:rPr>
              <a:t>önemlilik</a:t>
            </a:r>
            <a:r>
              <a:rPr lang="en-US" sz="1600" dirty="0">
                <a:solidFill>
                  <a:srgbClr val="FF0000"/>
                </a:solidFill>
              </a:rPr>
              <a:t> </a:t>
            </a:r>
            <a:r>
              <a:rPr lang="en-US" sz="1600" dirty="0" err="1">
                <a:solidFill>
                  <a:srgbClr val="FF0000"/>
                </a:solidFill>
              </a:rPr>
              <a:t>sırasına</a:t>
            </a:r>
            <a:r>
              <a:rPr lang="en-US" sz="1600" dirty="0">
                <a:solidFill>
                  <a:srgbClr val="FF0000"/>
                </a:solidFill>
              </a:rPr>
              <a:t> </a:t>
            </a:r>
            <a:r>
              <a:rPr lang="en-US" sz="1600" dirty="0" err="1">
                <a:solidFill>
                  <a:srgbClr val="FF0000"/>
                </a:solidFill>
              </a:rPr>
              <a:t>göre</a:t>
            </a:r>
            <a:r>
              <a:rPr lang="en-US" sz="1600" dirty="0">
                <a:solidFill>
                  <a:srgbClr val="FF0000"/>
                </a:solidFill>
              </a:rPr>
              <a:t> </a:t>
            </a:r>
            <a:r>
              <a:rPr lang="en-US" sz="1600" dirty="0" err="1">
                <a:solidFill>
                  <a:srgbClr val="FF0000"/>
                </a:solidFill>
              </a:rPr>
              <a:t>sıralayın</a:t>
            </a:r>
            <a:r>
              <a:rPr lang="en-US" sz="1600" dirty="0">
                <a:solidFill>
                  <a:schemeClr val="tx1"/>
                </a:solidFill>
              </a:rPr>
              <a:t>. En </a:t>
            </a:r>
            <a:r>
              <a:rPr lang="en-US" sz="1600" dirty="0" err="1">
                <a:solidFill>
                  <a:schemeClr val="tx1"/>
                </a:solidFill>
              </a:rPr>
              <a:t>önemlisi</a:t>
            </a:r>
            <a:r>
              <a:rPr lang="en-US" sz="1600" dirty="0">
                <a:solidFill>
                  <a:schemeClr val="tx1"/>
                </a:solidFill>
              </a:rPr>
              <a:t> en </a:t>
            </a:r>
            <a:r>
              <a:rPr lang="en-US" sz="1600" dirty="0" err="1">
                <a:solidFill>
                  <a:schemeClr val="tx1"/>
                </a:solidFill>
              </a:rPr>
              <a:t>başa</a:t>
            </a:r>
            <a:r>
              <a:rPr lang="en-US" sz="1600" dirty="0">
                <a:solidFill>
                  <a:schemeClr val="tx1"/>
                </a:solidFill>
              </a:rPr>
              <a:t> </a:t>
            </a:r>
            <a:r>
              <a:rPr lang="en-US" sz="1600" dirty="0" err="1">
                <a:solidFill>
                  <a:schemeClr val="tx1"/>
                </a:solidFill>
              </a:rPr>
              <a:t>gelir</a:t>
            </a:r>
            <a:r>
              <a:rPr lang="en-US" sz="1600" dirty="0">
                <a:solidFill>
                  <a:schemeClr val="tx1"/>
                </a:solidFill>
              </a:rPr>
              <a:t> ve </a:t>
            </a:r>
            <a:r>
              <a:rPr lang="en-US" sz="1600" dirty="0" err="1">
                <a:solidFill>
                  <a:schemeClr val="tx1"/>
                </a:solidFill>
              </a:rPr>
              <a:t>önemsizler</a:t>
            </a:r>
            <a:r>
              <a:rPr lang="en-US" sz="1600" dirty="0">
                <a:solidFill>
                  <a:schemeClr val="tx1"/>
                </a:solidFill>
              </a:rPr>
              <a:t> </a:t>
            </a:r>
            <a:r>
              <a:rPr lang="en-US" sz="1600" dirty="0" err="1">
                <a:solidFill>
                  <a:schemeClr val="tx1"/>
                </a:solidFill>
              </a:rPr>
              <a:t>daha</a:t>
            </a:r>
            <a:r>
              <a:rPr lang="en-US" sz="1600" dirty="0">
                <a:solidFill>
                  <a:schemeClr val="tx1"/>
                </a:solidFill>
              </a:rPr>
              <a:t> </a:t>
            </a:r>
            <a:r>
              <a:rPr lang="en-US" sz="1600" dirty="0" err="1">
                <a:solidFill>
                  <a:schemeClr val="tx1"/>
                </a:solidFill>
              </a:rPr>
              <a:t>sonra</a:t>
            </a:r>
            <a:r>
              <a:rPr lang="en-US" sz="1600" dirty="0">
                <a:solidFill>
                  <a:schemeClr val="tx1"/>
                </a:solidFill>
              </a:rPr>
              <a:t> </a:t>
            </a:r>
            <a:r>
              <a:rPr lang="en-US" sz="1600" dirty="0" err="1">
                <a:solidFill>
                  <a:schemeClr val="tx1"/>
                </a:solidFill>
              </a:rPr>
              <a:t>sıralanır</a:t>
            </a:r>
            <a:r>
              <a:rPr lang="en-US" sz="1600" dirty="0">
                <a:solidFill>
                  <a:schemeClr val="tx1"/>
                </a:solidFill>
              </a:rPr>
              <a:t>. </a:t>
            </a:r>
            <a:r>
              <a:rPr lang="en-US" sz="1600" dirty="0">
                <a:solidFill>
                  <a:schemeClr val="tx1">
                    <a:lumMod val="50000"/>
                    <a:lumOff val="50000"/>
                  </a:schemeClr>
                </a:solidFill>
              </a:rPr>
              <a:t>Bu </a:t>
            </a:r>
            <a:r>
              <a:rPr lang="en-US" sz="1600" dirty="0" err="1">
                <a:solidFill>
                  <a:schemeClr val="tx1">
                    <a:lumMod val="50000"/>
                    <a:lumOff val="50000"/>
                  </a:schemeClr>
                </a:solidFill>
              </a:rPr>
              <a:t>sıralamada</a:t>
            </a:r>
            <a:r>
              <a:rPr lang="en-US" sz="1600" dirty="0">
                <a:solidFill>
                  <a:schemeClr val="tx1">
                    <a:lumMod val="50000"/>
                    <a:lumOff val="50000"/>
                  </a:schemeClr>
                </a:solidFill>
              </a:rPr>
              <a:t> </a:t>
            </a:r>
            <a:r>
              <a:rPr lang="en-US" sz="1600" dirty="0" err="1">
                <a:solidFill>
                  <a:schemeClr val="tx1">
                    <a:lumMod val="50000"/>
                    <a:lumOff val="50000"/>
                  </a:schemeClr>
                </a:solidFill>
              </a:rPr>
              <a:t>sadece</a:t>
            </a:r>
            <a:r>
              <a:rPr lang="en-US" sz="1600" dirty="0">
                <a:solidFill>
                  <a:schemeClr val="tx1">
                    <a:lumMod val="50000"/>
                    <a:lumOff val="50000"/>
                  </a:schemeClr>
                </a:solidFill>
              </a:rPr>
              <a:t> </a:t>
            </a:r>
            <a:r>
              <a:rPr lang="en-US" sz="1600" dirty="0" err="1">
                <a:solidFill>
                  <a:schemeClr val="tx1">
                    <a:lumMod val="50000"/>
                    <a:lumOff val="50000"/>
                  </a:schemeClr>
                </a:solidFill>
              </a:rPr>
              <a:t>sizin</a:t>
            </a:r>
            <a:r>
              <a:rPr lang="en-US" sz="1600" dirty="0">
                <a:solidFill>
                  <a:schemeClr val="tx1">
                    <a:lumMod val="50000"/>
                    <a:lumOff val="50000"/>
                  </a:schemeClr>
                </a:solidFill>
              </a:rPr>
              <a:t> </a:t>
            </a:r>
            <a:r>
              <a:rPr lang="en-US" sz="1600" dirty="0" err="1">
                <a:solidFill>
                  <a:schemeClr val="tx1">
                    <a:lumMod val="50000"/>
                    <a:lumOff val="50000"/>
                  </a:schemeClr>
                </a:solidFill>
              </a:rPr>
              <a:t>değil</a:t>
            </a:r>
            <a:r>
              <a:rPr lang="en-US" sz="1600" dirty="0">
                <a:solidFill>
                  <a:schemeClr val="tx1">
                    <a:lumMod val="50000"/>
                    <a:lumOff val="50000"/>
                  </a:schemeClr>
                </a:solidFill>
              </a:rPr>
              <a:t> </a:t>
            </a:r>
            <a:r>
              <a:rPr lang="en-US" sz="1600" dirty="0" err="1">
                <a:solidFill>
                  <a:schemeClr val="tx1">
                    <a:lumMod val="50000"/>
                    <a:lumOff val="50000"/>
                  </a:schemeClr>
                </a:solidFill>
              </a:rPr>
              <a:t>çocuğunuzun</a:t>
            </a:r>
            <a:r>
              <a:rPr lang="en-US" sz="1600" dirty="0">
                <a:solidFill>
                  <a:schemeClr val="tx1">
                    <a:lumMod val="50000"/>
                    <a:lumOff val="50000"/>
                  </a:schemeClr>
                </a:solidFill>
              </a:rPr>
              <a:t> da </a:t>
            </a:r>
            <a:r>
              <a:rPr lang="en-US" sz="1600" dirty="0" err="1">
                <a:solidFill>
                  <a:schemeClr val="tx1">
                    <a:lumMod val="50000"/>
                    <a:lumOff val="50000"/>
                  </a:schemeClr>
                </a:solidFill>
              </a:rPr>
              <a:t>bakış</a:t>
            </a:r>
            <a:r>
              <a:rPr lang="en-US" sz="1600" dirty="0">
                <a:solidFill>
                  <a:schemeClr val="tx1">
                    <a:lumMod val="50000"/>
                    <a:lumOff val="50000"/>
                  </a:schemeClr>
                </a:solidFill>
              </a:rPr>
              <a:t> </a:t>
            </a:r>
            <a:r>
              <a:rPr lang="en-US" sz="1600" dirty="0" err="1">
                <a:solidFill>
                  <a:schemeClr val="tx1">
                    <a:lumMod val="50000"/>
                    <a:lumOff val="50000"/>
                  </a:schemeClr>
                </a:solidFill>
              </a:rPr>
              <a:t>açısına</a:t>
            </a:r>
            <a:r>
              <a:rPr lang="en-US" sz="1600" dirty="0">
                <a:solidFill>
                  <a:schemeClr val="tx1">
                    <a:lumMod val="50000"/>
                    <a:lumOff val="50000"/>
                  </a:schemeClr>
                </a:solidFill>
              </a:rPr>
              <a:t> </a:t>
            </a:r>
            <a:r>
              <a:rPr lang="en-US" sz="1600" dirty="0" err="1">
                <a:solidFill>
                  <a:schemeClr val="tx1">
                    <a:lumMod val="50000"/>
                    <a:lumOff val="50000"/>
                  </a:schemeClr>
                </a:solidFill>
              </a:rPr>
              <a:t>önem</a:t>
            </a:r>
            <a:r>
              <a:rPr lang="en-US" sz="1600" dirty="0">
                <a:solidFill>
                  <a:schemeClr val="tx1">
                    <a:lumMod val="50000"/>
                    <a:lumOff val="50000"/>
                  </a:schemeClr>
                </a:solidFill>
              </a:rPr>
              <a:t> </a:t>
            </a:r>
            <a:r>
              <a:rPr lang="en-US" sz="1600" dirty="0" err="1">
                <a:solidFill>
                  <a:schemeClr val="tx1">
                    <a:lumMod val="50000"/>
                    <a:lumOff val="50000"/>
                  </a:schemeClr>
                </a:solidFill>
              </a:rPr>
              <a:t>verin</a:t>
            </a:r>
            <a:r>
              <a:rPr lang="en-US" sz="1600" dirty="0">
                <a:solidFill>
                  <a:schemeClr val="tx1"/>
                </a:solidFill>
              </a:rPr>
              <a:t>. </a:t>
            </a:r>
            <a:r>
              <a:rPr lang="en-US" sz="1600" dirty="0" err="1">
                <a:solidFill>
                  <a:schemeClr val="tx1"/>
                </a:solidFill>
              </a:rPr>
              <a:t>Neyi</a:t>
            </a:r>
            <a:r>
              <a:rPr lang="en-US" sz="1600" dirty="0">
                <a:solidFill>
                  <a:schemeClr val="tx1"/>
                </a:solidFill>
              </a:rPr>
              <a:t> </a:t>
            </a:r>
            <a:r>
              <a:rPr lang="en-US" sz="1600" dirty="0" err="1">
                <a:solidFill>
                  <a:schemeClr val="tx1"/>
                </a:solidFill>
              </a:rPr>
              <a:t>severek</a:t>
            </a:r>
            <a:r>
              <a:rPr lang="en-US" sz="1600" dirty="0">
                <a:solidFill>
                  <a:schemeClr val="tx1"/>
                </a:solidFill>
              </a:rPr>
              <a:t> </a:t>
            </a:r>
            <a:r>
              <a:rPr lang="en-US" sz="1600" dirty="0" err="1">
                <a:solidFill>
                  <a:schemeClr val="tx1"/>
                </a:solidFill>
              </a:rPr>
              <a:t>yapar</a:t>
            </a:r>
            <a:r>
              <a:rPr lang="en-US" sz="1600" dirty="0">
                <a:solidFill>
                  <a:schemeClr val="tx1"/>
                </a:solidFill>
              </a:rPr>
              <a:t>? Ne </a:t>
            </a:r>
            <a:r>
              <a:rPr lang="en-US" sz="1600" dirty="0" err="1">
                <a:solidFill>
                  <a:schemeClr val="tx1"/>
                </a:solidFill>
              </a:rPr>
              <a:t>onun</a:t>
            </a:r>
            <a:r>
              <a:rPr lang="en-US" sz="1600" dirty="0">
                <a:solidFill>
                  <a:schemeClr val="tx1"/>
                </a:solidFill>
              </a:rPr>
              <a:t> </a:t>
            </a:r>
            <a:r>
              <a:rPr lang="en-US" sz="1600" dirty="0" err="1">
                <a:solidFill>
                  <a:schemeClr val="tx1"/>
                </a:solidFill>
              </a:rPr>
              <a:t>için</a:t>
            </a:r>
            <a:r>
              <a:rPr lang="en-US" sz="1600" dirty="0">
                <a:solidFill>
                  <a:schemeClr val="tx1"/>
                </a:solidFill>
              </a:rPr>
              <a:t> </a:t>
            </a:r>
            <a:r>
              <a:rPr lang="en-US" sz="1600" dirty="0" err="1">
                <a:solidFill>
                  <a:schemeClr val="tx1"/>
                </a:solidFill>
              </a:rPr>
              <a:t>önemlidir</a:t>
            </a:r>
            <a:r>
              <a:rPr lang="en-US" sz="1600" dirty="0">
                <a:solidFill>
                  <a:schemeClr val="tx1"/>
                </a:solidFill>
              </a:rPr>
              <a:t>?</a:t>
            </a:r>
            <a:endParaRPr lang="en-US" sz="1500" dirty="0">
              <a:solidFill>
                <a:schemeClr val="tx1"/>
              </a:solidFill>
            </a:endParaRPr>
          </a:p>
        </p:txBody>
      </p:sp>
      <p:pic>
        <p:nvPicPr>
          <p:cNvPr id="9" name="Picture 8" descr="images-8.jpe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025125" y="919238"/>
            <a:ext cx="1711158" cy="1121103"/>
          </a:xfrm>
          <a:prstGeom prst="rect">
            <a:avLst/>
          </a:prstGeom>
        </p:spPr>
      </p:pic>
      <p:pic>
        <p:nvPicPr>
          <p:cNvPr id="10" name="Picture 9" descr="images-7.jpe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880704" y="2178351"/>
            <a:ext cx="2731105" cy="2731105"/>
          </a:xfrm>
          <a:prstGeom prst="rect">
            <a:avLst/>
          </a:prstGeom>
        </p:spPr>
      </p:pic>
    </p:spTree>
    <p:extLst>
      <p:ext uri="{BB962C8B-B14F-4D97-AF65-F5344CB8AC3E}">
        <p14:creationId xmlns="" xmlns:p14="http://schemas.microsoft.com/office/powerpoint/2010/main" val="2047505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833</TotalTime>
  <Words>776</Words>
  <Application>Microsoft Office PowerPoint</Application>
  <PresentationFormat>Ekran Gösterisi (4:3)</PresentationFormat>
  <Paragraphs>49</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Pixel</vt:lpstr>
      <vt:lpstr>ÇOCUKLARDA ZAMAN YÖNETİMİ</vt:lpstr>
      <vt:lpstr>Slayt 2</vt:lpstr>
      <vt:lpstr>Slayt 3</vt:lpstr>
      <vt:lpstr>Slayt 4</vt:lpstr>
      <vt:lpstr>Slayt 5</vt:lpstr>
      <vt:lpstr>Slayt 6</vt:lpstr>
      <vt:lpstr>Slayt 7</vt:lpstr>
      <vt:lpstr>Yetişkinlerde olduğu gibi çocuklarda da önceliklerin nerede olduğunu bulmak gerekir. Okulun yanı sıra ne önemli? Keman dersi mi ? Anneanneyi ziyaret mi? Yoksa futbol mu? </vt:lpstr>
      <vt:lpstr>Çocuğun yanınıza oturun ve çocuğunuzun zamanını geçirdiği tüm aktiviteleri alt alta yazın daha sonra bunları önemlilik sırasına göre sıralayın. En önemlisi en başa gelir ve önemsizler daha sonra sıralanır. Bu sıralamada sadece sizin değil çocuğunuzun da bakış açısına önem verin. Neyi severek yapar? Ne onun için önemlidir?</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vector>
  </TitlesOfParts>
  <Company>ssssss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ZAMAN YÖNETİMİ</dc:title>
  <dc:creator>MBPRO</dc:creator>
  <cp:lastModifiedBy>ww</cp:lastModifiedBy>
  <cp:revision>74</cp:revision>
  <dcterms:created xsi:type="dcterms:W3CDTF">2015-04-01T07:11:55Z</dcterms:created>
  <dcterms:modified xsi:type="dcterms:W3CDTF">2017-05-17T14:48:13Z</dcterms:modified>
</cp:coreProperties>
</file>